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25"/>
  </p:notesMasterIdLst>
  <p:handoutMasterIdLst>
    <p:handoutMasterId r:id="rId26"/>
  </p:handoutMasterIdLst>
  <p:sldIdLst>
    <p:sldId id="345" r:id="rId3"/>
    <p:sldId id="354" r:id="rId4"/>
    <p:sldId id="305" r:id="rId5"/>
    <p:sldId id="355" r:id="rId6"/>
    <p:sldId id="356" r:id="rId7"/>
    <p:sldId id="346" r:id="rId8"/>
    <p:sldId id="347" r:id="rId9"/>
    <p:sldId id="357" r:id="rId10"/>
    <p:sldId id="358" r:id="rId11"/>
    <p:sldId id="348" r:id="rId12"/>
    <p:sldId id="359" r:id="rId13"/>
    <p:sldId id="349" r:id="rId14"/>
    <p:sldId id="360" r:id="rId15"/>
    <p:sldId id="361" r:id="rId16"/>
    <p:sldId id="362" r:id="rId17"/>
    <p:sldId id="363" r:id="rId18"/>
    <p:sldId id="350" r:id="rId19"/>
    <p:sldId id="364" r:id="rId20"/>
    <p:sldId id="351" r:id="rId21"/>
    <p:sldId id="365" r:id="rId22"/>
    <p:sldId id="352" r:id="rId23"/>
    <p:sldId id="353" r:id="rId24"/>
  </p:sldIdLst>
  <p:sldSz cx="10080625" cy="7559675"/>
  <p:notesSz cx="6794500" cy="9906000"/>
  <p:embeddedFontLst>
    <p:embeddedFont>
      <p:font typeface="Deutsche Bank Text" panose="020B0604020202020204" charset="0"/>
      <p:regular r:id="rId27"/>
      <p:italic r:id="rId28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5" autoAdjust="0"/>
    <p:restoredTop sz="9556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2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FE089-D442-4EAA-91DE-1AB2CD6447D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39584BA1-BA25-427F-A8E3-B264563F393A}">
      <dgm:prSet custT="1"/>
      <dgm:spPr/>
      <dgm:t>
        <a:bodyPr/>
        <a:lstStyle/>
        <a:p>
          <a:r>
            <a:rPr lang="en-IN" sz="1400" dirty="0"/>
            <a:t>Docker CLI</a:t>
          </a:r>
        </a:p>
      </dgm:t>
    </dgm:pt>
    <dgm:pt modelId="{0DC8FBBF-8169-47B5-8475-5D3CF0F44D71}" type="parTrans" cxnId="{D3AFD50C-0452-4E30-AAD7-2C134EE79B63}">
      <dgm:prSet/>
      <dgm:spPr/>
      <dgm:t>
        <a:bodyPr/>
        <a:lstStyle/>
        <a:p>
          <a:endParaRPr lang="en-IN" sz="1400"/>
        </a:p>
      </dgm:t>
    </dgm:pt>
    <dgm:pt modelId="{9E53F807-8F52-4CBE-B973-3514301C20B6}" type="sibTrans" cxnId="{D3AFD50C-0452-4E30-AAD7-2C134EE79B63}">
      <dgm:prSet custT="1"/>
      <dgm:spPr/>
      <dgm:t>
        <a:bodyPr/>
        <a:lstStyle/>
        <a:p>
          <a:endParaRPr lang="en-IN" sz="1400"/>
        </a:p>
      </dgm:t>
    </dgm:pt>
    <dgm:pt modelId="{7E3A9CA3-CBC5-4432-A969-FA41CD77D16B}">
      <dgm:prSet custT="1"/>
      <dgm:spPr/>
      <dgm:t>
        <a:bodyPr/>
        <a:lstStyle/>
        <a:p>
          <a:r>
            <a:rPr lang="en-IN" sz="1400" dirty="0"/>
            <a:t>Docker Daemon</a:t>
          </a:r>
        </a:p>
      </dgm:t>
    </dgm:pt>
    <dgm:pt modelId="{B56EAE05-3E23-41DB-927A-AC9DB3540A7C}" type="parTrans" cxnId="{932974A3-A2B6-4996-9A65-539C47933C48}">
      <dgm:prSet/>
      <dgm:spPr/>
      <dgm:t>
        <a:bodyPr/>
        <a:lstStyle/>
        <a:p>
          <a:endParaRPr lang="en-IN" sz="1400"/>
        </a:p>
      </dgm:t>
    </dgm:pt>
    <dgm:pt modelId="{7C9CCD2D-9B74-49D8-9CE5-55A4B9478382}" type="sibTrans" cxnId="{932974A3-A2B6-4996-9A65-539C47933C48}">
      <dgm:prSet custT="1"/>
      <dgm:spPr/>
      <dgm:t>
        <a:bodyPr/>
        <a:lstStyle/>
        <a:p>
          <a:endParaRPr lang="en-IN" sz="1400"/>
        </a:p>
      </dgm:t>
    </dgm:pt>
    <dgm:pt modelId="{0966E2E9-62C0-45D4-9138-A01344481189}">
      <dgm:prSet custT="1"/>
      <dgm:spPr/>
      <dgm:t>
        <a:bodyPr/>
        <a:lstStyle/>
        <a:p>
          <a:r>
            <a:rPr lang="en-IN" sz="1400" dirty="0"/>
            <a:t>Pull Image</a:t>
          </a:r>
        </a:p>
      </dgm:t>
    </dgm:pt>
    <dgm:pt modelId="{96BDB37D-3333-448E-B2D2-FB6E5557FCBA}" type="parTrans" cxnId="{01ECBDF1-B12C-4529-AD36-CAE66FBC775D}">
      <dgm:prSet/>
      <dgm:spPr/>
      <dgm:t>
        <a:bodyPr/>
        <a:lstStyle/>
        <a:p>
          <a:endParaRPr lang="en-IN" sz="1400"/>
        </a:p>
      </dgm:t>
    </dgm:pt>
    <dgm:pt modelId="{7926019B-2827-486E-A83C-8C002AA6003B}" type="sibTrans" cxnId="{01ECBDF1-B12C-4529-AD36-CAE66FBC775D}">
      <dgm:prSet custT="1"/>
      <dgm:spPr/>
      <dgm:t>
        <a:bodyPr/>
        <a:lstStyle/>
        <a:p>
          <a:endParaRPr lang="en-IN" sz="1400"/>
        </a:p>
      </dgm:t>
    </dgm:pt>
    <dgm:pt modelId="{A2FFFB50-D593-47B0-9FC3-08D3163B8B43}">
      <dgm:prSet custT="1"/>
      <dgm:spPr/>
      <dgm:t>
        <a:bodyPr/>
        <a:lstStyle/>
        <a:p>
          <a:r>
            <a:rPr lang="en-IN" sz="1400" dirty="0"/>
            <a:t>Create Container</a:t>
          </a:r>
        </a:p>
      </dgm:t>
    </dgm:pt>
    <dgm:pt modelId="{A23174CC-266E-4531-B525-ABB3E6E85868}" type="parTrans" cxnId="{AEECBB63-4F3B-4E7F-97B9-7CB7C878D5C3}">
      <dgm:prSet/>
      <dgm:spPr/>
      <dgm:t>
        <a:bodyPr/>
        <a:lstStyle/>
        <a:p>
          <a:endParaRPr lang="en-IN" sz="1400"/>
        </a:p>
      </dgm:t>
    </dgm:pt>
    <dgm:pt modelId="{1C9FF4EF-10D9-4255-B3BF-768226E71181}" type="sibTrans" cxnId="{AEECBB63-4F3B-4E7F-97B9-7CB7C878D5C3}">
      <dgm:prSet custT="1"/>
      <dgm:spPr/>
      <dgm:t>
        <a:bodyPr/>
        <a:lstStyle/>
        <a:p>
          <a:endParaRPr lang="en-IN" sz="1400"/>
        </a:p>
      </dgm:t>
    </dgm:pt>
    <dgm:pt modelId="{0B0FA372-98D8-40FC-8E6E-573684AC2458}">
      <dgm:prSet custT="1"/>
      <dgm:spPr/>
      <dgm:t>
        <a:bodyPr/>
        <a:lstStyle/>
        <a:p>
          <a:r>
            <a:rPr lang="en-IN" sz="1400"/>
            <a:t>Run </a:t>
          </a:r>
          <a:r>
            <a:rPr lang="en-IN" sz="1400" dirty="0"/>
            <a:t>App</a:t>
          </a:r>
        </a:p>
      </dgm:t>
    </dgm:pt>
    <dgm:pt modelId="{5A665E2B-2959-4B9C-9C12-90FF5C6FF3AC}" type="parTrans" cxnId="{A50046C3-C904-4924-9342-9166F74AE286}">
      <dgm:prSet/>
      <dgm:spPr/>
      <dgm:t>
        <a:bodyPr/>
        <a:lstStyle/>
        <a:p>
          <a:endParaRPr lang="en-IN" sz="1400"/>
        </a:p>
      </dgm:t>
    </dgm:pt>
    <dgm:pt modelId="{90D70544-086D-47FB-AF01-31AFB91B5290}" type="sibTrans" cxnId="{A50046C3-C904-4924-9342-9166F74AE286}">
      <dgm:prSet/>
      <dgm:spPr/>
      <dgm:t>
        <a:bodyPr/>
        <a:lstStyle/>
        <a:p>
          <a:endParaRPr lang="en-IN" sz="1400"/>
        </a:p>
      </dgm:t>
    </dgm:pt>
    <dgm:pt modelId="{F5F2D1B6-43EE-4FB9-B688-A68F605E0A46}" type="pres">
      <dgm:prSet presAssocID="{190FE089-D442-4EAA-91DE-1AB2CD6447D7}" presName="Name0" presStyleCnt="0">
        <dgm:presLayoutVars>
          <dgm:dir/>
          <dgm:resizeHandles val="exact"/>
        </dgm:presLayoutVars>
      </dgm:prSet>
      <dgm:spPr/>
    </dgm:pt>
    <dgm:pt modelId="{1A90AD59-20B3-4F8C-924B-0AA5D35CCD80}" type="pres">
      <dgm:prSet presAssocID="{39584BA1-BA25-427F-A8E3-B264563F393A}" presName="node" presStyleLbl="node1" presStyleIdx="0" presStyleCnt="5">
        <dgm:presLayoutVars>
          <dgm:bulletEnabled val="1"/>
        </dgm:presLayoutVars>
      </dgm:prSet>
      <dgm:spPr/>
    </dgm:pt>
    <dgm:pt modelId="{B8663A7E-3EAF-4D50-9DCD-7F5032DE4883}" type="pres">
      <dgm:prSet presAssocID="{9E53F807-8F52-4CBE-B973-3514301C20B6}" presName="sibTrans" presStyleLbl="sibTrans2D1" presStyleIdx="0" presStyleCnt="4"/>
      <dgm:spPr/>
    </dgm:pt>
    <dgm:pt modelId="{BAA2413D-E152-4A82-8BF8-5D1D329924B2}" type="pres">
      <dgm:prSet presAssocID="{9E53F807-8F52-4CBE-B973-3514301C20B6}" presName="connectorText" presStyleLbl="sibTrans2D1" presStyleIdx="0" presStyleCnt="4"/>
      <dgm:spPr/>
    </dgm:pt>
    <dgm:pt modelId="{C49B3EE9-A303-40C2-AB74-75E6D191C646}" type="pres">
      <dgm:prSet presAssocID="{7E3A9CA3-CBC5-4432-A969-FA41CD77D16B}" presName="node" presStyleLbl="node1" presStyleIdx="1" presStyleCnt="5">
        <dgm:presLayoutVars>
          <dgm:bulletEnabled val="1"/>
        </dgm:presLayoutVars>
      </dgm:prSet>
      <dgm:spPr/>
    </dgm:pt>
    <dgm:pt modelId="{31A9BD50-46CD-4B86-A63B-E552F8D736C1}" type="pres">
      <dgm:prSet presAssocID="{7C9CCD2D-9B74-49D8-9CE5-55A4B9478382}" presName="sibTrans" presStyleLbl="sibTrans2D1" presStyleIdx="1" presStyleCnt="4"/>
      <dgm:spPr/>
    </dgm:pt>
    <dgm:pt modelId="{23D5672B-04C6-4775-8B96-6E4E64530F7B}" type="pres">
      <dgm:prSet presAssocID="{7C9CCD2D-9B74-49D8-9CE5-55A4B9478382}" presName="connectorText" presStyleLbl="sibTrans2D1" presStyleIdx="1" presStyleCnt="4"/>
      <dgm:spPr/>
    </dgm:pt>
    <dgm:pt modelId="{059F3286-B15A-4E5A-9722-73A811751DF2}" type="pres">
      <dgm:prSet presAssocID="{0966E2E9-62C0-45D4-9138-A01344481189}" presName="node" presStyleLbl="node1" presStyleIdx="2" presStyleCnt="5">
        <dgm:presLayoutVars>
          <dgm:bulletEnabled val="1"/>
        </dgm:presLayoutVars>
      </dgm:prSet>
      <dgm:spPr/>
    </dgm:pt>
    <dgm:pt modelId="{6FD1ABF8-4239-4CD4-BDAD-5BAC047D6523}" type="pres">
      <dgm:prSet presAssocID="{7926019B-2827-486E-A83C-8C002AA6003B}" presName="sibTrans" presStyleLbl="sibTrans2D1" presStyleIdx="2" presStyleCnt="4"/>
      <dgm:spPr/>
    </dgm:pt>
    <dgm:pt modelId="{0C1B57BE-E4F3-4418-9E4E-F0873DA869F2}" type="pres">
      <dgm:prSet presAssocID="{7926019B-2827-486E-A83C-8C002AA6003B}" presName="connectorText" presStyleLbl="sibTrans2D1" presStyleIdx="2" presStyleCnt="4"/>
      <dgm:spPr/>
    </dgm:pt>
    <dgm:pt modelId="{94341A6F-32CF-4E45-B4D8-1979D0DD046A}" type="pres">
      <dgm:prSet presAssocID="{A2FFFB50-D593-47B0-9FC3-08D3163B8B43}" presName="node" presStyleLbl="node1" presStyleIdx="3" presStyleCnt="5">
        <dgm:presLayoutVars>
          <dgm:bulletEnabled val="1"/>
        </dgm:presLayoutVars>
      </dgm:prSet>
      <dgm:spPr/>
    </dgm:pt>
    <dgm:pt modelId="{B0771B65-8E00-46CA-B117-40A325A38FAF}" type="pres">
      <dgm:prSet presAssocID="{1C9FF4EF-10D9-4255-B3BF-768226E71181}" presName="sibTrans" presStyleLbl="sibTrans2D1" presStyleIdx="3" presStyleCnt="4"/>
      <dgm:spPr/>
    </dgm:pt>
    <dgm:pt modelId="{30F1985C-1231-46EF-BE45-0F6C4089DA30}" type="pres">
      <dgm:prSet presAssocID="{1C9FF4EF-10D9-4255-B3BF-768226E71181}" presName="connectorText" presStyleLbl="sibTrans2D1" presStyleIdx="3" presStyleCnt="4"/>
      <dgm:spPr/>
    </dgm:pt>
    <dgm:pt modelId="{C8C381AA-075C-41FF-AEBC-20F30B598121}" type="pres">
      <dgm:prSet presAssocID="{0B0FA372-98D8-40FC-8E6E-573684AC2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D3AFD50C-0452-4E30-AAD7-2C134EE79B63}" srcId="{190FE089-D442-4EAA-91DE-1AB2CD6447D7}" destId="{39584BA1-BA25-427F-A8E3-B264563F393A}" srcOrd="0" destOrd="0" parTransId="{0DC8FBBF-8169-47B5-8475-5D3CF0F44D71}" sibTransId="{9E53F807-8F52-4CBE-B973-3514301C20B6}"/>
    <dgm:cxn modelId="{FEFECB10-C84A-41C1-86F0-80385D263842}" type="presOf" srcId="{7926019B-2827-486E-A83C-8C002AA6003B}" destId="{6FD1ABF8-4239-4CD4-BDAD-5BAC047D6523}" srcOrd="0" destOrd="0" presId="urn:microsoft.com/office/officeart/2005/8/layout/process1"/>
    <dgm:cxn modelId="{17C0081E-D5D1-4ADF-9F2E-3C8847D000AF}" type="presOf" srcId="{9E53F807-8F52-4CBE-B973-3514301C20B6}" destId="{B8663A7E-3EAF-4D50-9DCD-7F5032DE4883}" srcOrd="0" destOrd="0" presId="urn:microsoft.com/office/officeart/2005/8/layout/process1"/>
    <dgm:cxn modelId="{CB7DD124-B904-431C-AE12-800130C2DB24}" type="presOf" srcId="{0966E2E9-62C0-45D4-9138-A01344481189}" destId="{059F3286-B15A-4E5A-9722-73A811751DF2}" srcOrd="0" destOrd="0" presId="urn:microsoft.com/office/officeart/2005/8/layout/process1"/>
    <dgm:cxn modelId="{E6AD1A38-90C9-420E-8C8D-02756760C515}" type="presOf" srcId="{7C9CCD2D-9B74-49D8-9CE5-55A4B9478382}" destId="{23D5672B-04C6-4775-8B96-6E4E64530F7B}" srcOrd="1" destOrd="0" presId="urn:microsoft.com/office/officeart/2005/8/layout/process1"/>
    <dgm:cxn modelId="{4437FE40-2228-4A8C-997A-06E1B4DC16A5}" type="presOf" srcId="{1C9FF4EF-10D9-4255-B3BF-768226E71181}" destId="{B0771B65-8E00-46CA-B117-40A325A38FAF}" srcOrd="0" destOrd="0" presId="urn:microsoft.com/office/officeart/2005/8/layout/process1"/>
    <dgm:cxn modelId="{E2C8505B-9CFA-49A6-B390-6F5A14F8862F}" type="presOf" srcId="{7926019B-2827-486E-A83C-8C002AA6003B}" destId="{0C1B57BE-E4F3-4418-9E4E-F0873DA869F2}" srcOrd="1" destOrd="0" presId="urn:microsoft.com/office/officeart/2005/8/layout/process1"/>
    <dgm:cxn modelId="{86836562-DDD0-4E28-B22D-3DF61E2DF99E}" type="presOf" srcId="{9E53F807-8F52-4CBE-B973-3514301C20B6}" destId="{BAA2413D-E152-4A82-8BF8-5D1D329924B2}" srcOrd="1" destOrd="0" presId="urn:microsoft.com/office/officeart/2005/8/layout/process1"/>
    <dgm:cxn modelId="{AEECBB63-4F3B-4E7F-97B9-7CB7C878D5C3}" srcId="{190FE089-D442-4EAA-91DE-1AB2CD6447D7}" destId="{A2FFFB50-D593-47B0-9FC3-08D3163B8B43}" srcOrd="3" destOrd="0" parTransId="{A23174CC-266E-4531-B525-ABB3E6E85868}" sibTransId="{1C9FF4EF-10D9-4255-B3BF-768226E71181}"/>
    <dgm:cxn modelId="{01D99251-D422-40D8-86AF-EB814414F7DA}" type="presOf" srcId="{39584BA1-BA25-427F-A8E3-B264563F393A}" destId="{1A90AD59-20B3-4F8C-924B-0AA5D35CCD80}" srcOrd="0" destOrd="0" presId="urn:microsoft.com/office/officeart/2005/8/layout/process1"/>
    <dgm:cxn modelId="{2EB7A659-AAF3-4E13-97B8-D5FA40624DDB}" type="presOf" srcId="{A2FFFB50-D593-47B0-9FC3-08D3163B8B43}" destId="{94341A6F-32CF-4E45-B4D8-1979D0DD046A}" srcOrd="0" destOrd="0" presId="urn:microsoft.com/office/officeart/2005/8/layout/process1"/>
    <dgm:cxn modelId="{7D945E7D-F58A-4DFC-BE23-C0D9F59CB881}" type="presOf" srcId="{1C9FF4EF-10D9-4255-B3BF-768226E71181}" destId="{30F1985C-1231-46EF-BE45-0F6C4089DA30}" srcOrd="1" destOrd="0" presId="urn:microsoft.com/office/officeart/2005/8/layout/process1"/>
    <dgm:cxn modelId="{54AD3B93-8D6D-4F66-BCA3-873A4E97B5A0}" type="presOf" srcId="{0B0FA372-98D8-40FC-8E6E-573684AC2458}" destId="{C8C381AA-075C-41FF-AEBC-20F30B598121}" srcOrd="0" destOrd="0" presId="urn:microsoft.com/office/officeart/2005/8/layout/process1"/>
    <dgm:cxn modelId="{932974A3-A2B6-4996-9A65-539C47933C48}" srcId="{190FE089-D442-4EAA-91DE-1AB2CD6447D7}" destId="{7E3A9CA3-CBC5-4432-A969-FA41CD77D16B}" srcOrd="1" destOrd="0" parTransId="{B56EAE05-3E23-41DB-927A-AC9DB3540A7C}" sibTransId="{7C9CCD2D-9B74-49D8-9CE5-55A4B9478382}"/>
    <dgm:cxn modelId="{FB9F59B8-1E77-4CED-B4D2-57C19E69A884}" type="presOf" srcId="{7E3A9CA3-CBC5-4432-A969-FA41CD77D16B}" destId="{C49B3EE9-A303-40C2-AB74-75E6D191C646}" srcOrd="0" destOrd="0" presId="urn:microsoft.com/office/officeart/2005/8/layout/process1"/>
    <dgm:cxn modelId="{A50046C3-C904-4924-9342-9166F74AE286}" srcId="{190FE089-D442-4EAA-91DE-1AB2CD6447D7}" destId="{0B0FA372-98D8-40FC-8E6E-573684AC2458}" srcOrd="4" destOrd="0" parTransId="{5A665E2B-2959-4B9C-9C12-90FF5C6FF3AC}" sibTransId="{90D70544-086D-47FB-AF01-31AFB91B5290}"/>
    <dgm:cxn modelId="{619F7AC9-03E6-4B94-A8FB-D5FB99BD5457}" type="presOf" srcId="{190FE089-D442-4EAA-91DE-1AB2CD6447D7}" destId="{F5F2D1B6-43EE-4FB9-B688-A68F605E0A46}" srcOrd="0" destOrd="0" presId="urn:microsoft.com/office/officeart/2005/8/layout/process1"/>
    <dgm:cxn modelId="{01ECBDF1-B12C-4529-AD36-CAE66FBC775D}" srcId="{190FE089-D442-4EAA-91DE-1AB2CD6447D7}" destId="{0966E2E9-62C0-45D4-9138-A01344481189}" srcOrd="2" destOrd="0" parTransId="{96BDB37D-3333-448E-B2D2-FB6E5557FCBA}" sibTransId="{7926019B-2827-486E-A83C-8C002AA6003B}"/>
    <dgm:cxn modelId="{5BDC5BF9-FE00-4FDD-9922-D4840BD4965A}" type="presOf" srcId="{7C9CCD2D-9B74-49D8-9CE5-55A4B9478382}" destId="{31A9BD50-46CD-4B86-A63B-E552F8D736C1}" srcOrd="0" destOrd="0" presId="urn:microsoft.com/office/officeart/2005/8/layout/process1"/>
    <dgm:cxn modelId="{6DEA75FE-04EB-4328-92A1-5CE2F724261C}" type="presParOf" srcId="{F5F2D1B6-43EE-4FB9-B688-A68F605E0A46}" destId="{1A90AD59-20B3-4F8C-924B-0AA5D35CCD80}" srcOrd="0" destOrd="0" presId="urn:microsoft.com/office/officeart/2005/8/layout/process1"/>
    <dgm:cxn modelId="{2E6706BA-8895-487B-9A1D-0C4D74D20EE0}" type="presParOf" srcId="{F5F2D1B6-43EE-4FB9-B688-A68F605E0A46}" destId="{B8663A7E-3EAF-4D50-9DCD-7F5032DE4883}" srcOrd="1" destOrd="0" presId="urn:microsoft.com/office/officeart/2005/8/layout/process1"/>
    <dgm:cxn modelId="{E13C6739-C2C5-4356-A454-74C6AA1E7A48}" type="presParOf" srcId="{B8663A7E-3EAF-4D50-9DCD-7F5032DE4883}" destId="{BAA2413D-E152-4A82-8BF8-5D1D329924B2}" srcOrd="0" destOrd="0" presId="urn:microsoft.com/office/officeart/2005/8/layout/process1"/>
    <dgm:cxn modelId="{3516C9F6-1C1D-4CF2-9AF6-CF78CB17BD2F}" type="presParOf" srcId="{F5F2D1B6-43EE-4FB9-B688-A68F605E0A46}" destId="{C49B3EE9-A303-40C2-AB74-75E6D191C646}" srcOrd="2" destOrd="0" presId="urn:microsoft.com/office/officeart/2005/8/layout/process1"/>
    <dgm:cxn modelId="{E7CA69D1-28D2-4D2A-A578-7DE0029801B1}" type="presParOf" srcId="{F5F2D1B6-43EE-4FB9-B688-A68F605E0A46}" destId="{31A9BD50-46CD-4B86-A63B-E552F8D736C1}" srcOrd="3" destOrd="0" presId="urn:microsoft.com/office/officeart/2005/8/layout/process1"/>
    <dgm:cxn modelId="{449B07E0-A2B3-457A-BBB7-ADF3C5BD7DE9}" type="presParOf" srcId="{31A9BD50-46CD-4B86-A63B-E552F8D736C1}" destId="{23D5672B-04C6-4775-8B96-6E4E64530F7B}" srcOrd="0" destOrd="0" presId="urn:microsoft.com/office/officeart/2005/8/layout/process1"/>
    <dgm:cxn modelId="{3E949028-706A-4523-8B17-8FAD62F72A2B}" type="presParOf" srcId="{F5F2D1B6-43EE-4FB9-B688-A68F605E0A46}" destId="{059F3286-B15A-4E5A-9722-73A811751DF2}" srcOrd="4" destOrd="0" presId="urn:microsoft.com/office/officeart/2005/8/layout/process1"/>
    <dgm:cxn modelId="{E5E9DA94-EF24-40F8-B680-16E83E0259C1}" type="presParOf" srcId="{F5F2D1B6-43EE-4FB9-B688-A68F605E0A46}" destId="{6FD1ABF8-4239-4CD4-BDAD-5BAC047D6523}" srcOrd="5" destOrd="0" presId="urn:microsoft.com/office/officeart/2005/8/layout/process1"/>
    <dgm:cxn modelId="{829EE75E-275E-4B3B-ABA7-9693CC974317}" type="presParOf" srcId="{6FD1ABF8-4239-4CD4-BDAD-5BAC047D6523}" destId="{0C1B57BE-E4F3-4418-9E4E-F0873DA869F2}" srcOrd="0" destOrd="0" presId="urn:microsoft.com/office/officeart/2005/8/layout/process1"/>
    <dgm:cxn modelId="{365E25C8-E5BB-4A26-B058-D66ED250AD73}" type="presParOf" srcId="{F5F2D1B6-43EE-4FB9-B688-A68F605E0A46}" destId="{94341A6F-32CF-4E45-B4D8-1979D0DD046A}" srcOrd="6" destOrd="0" presId="urn:microsoft.com/office/officeart/2005/8/layout/process1"/>
    <dgm:cxn modelId="{FC7EAF40-87EB-4604-ABA4-D68930C48013}" type="presParOf" srcId="{F5F2D1B6-43EE-4FB9-B688-A68F605E0A46}" destId="{B0771B65-8E00-46CA-B117-40A325A38FAF}" srcOrd="7" destOrd="0" presId="urn:microsoft.com/office/officeart/2005/8/layout/process1"/>
    <dgm:cxn modelId="{8F11BCB9-8AA6-4BF7-A889-58E241C648EE}" type="presParOf" srcId="{B0771B65-8E00-46CA-B117-40A325A38FAF}" destId="{30F1985C-1231-46EF-BE45-0F6C4089DA30}" srcOrd="0" destOrd="0" presId="urn:microsoft.com/office/officeart/2005/8/layout/process1"/>
    <dgm:cxn modelId="{17CCDAAF-06F0-42D7-B15B-7A99C98B6C12}" type="presParOf" srcId="{F5F2D1B6-43EE-4FB9-B688-A68F605E0A46}" destId="{C8C381AA-075C-41FF-AEBC-20F30B59812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4DD3EE-2AFE-4A7C-A9D0-4121DA939C0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A1284A-127E-4882-BD24-F13AEA633F33}">
      <dgm:prSet phldrT="[Text]"/>
      <dgm:spPr/>
      <dgm:t>
        <a:bodyPr/>
        <a:lstStyle/>
        <a:p>
          <a:r>
            <a:rPr lang="en-US" dirty="0"/>
            <a:t>Navigate</a:t>
          </a:r>
          <a:endParaRPr lang="en-IN" dirty="0"/>
        </a:p>
      </dgm:t>
    </dgm:pt>
    <dgm:pt modelId="{39409DBE-633D-45CC-B82E-BB139D401756}" type="parTrans" cxnId="{7092EF5F-E78C-43E9-9327-35317144B0C7}">
      <dgm:prSet/>
      <dgm:spPr/>
      <dgm:t>
        <a:bodyPr/>
        <a:lstStyle/>
        <a:p>
          <a:endParaRPr lang="en-IN"/>
        </a:p>
      </dgm:t>
    </dgm:pt>
    <dgm:pt modelId="{82CFEDC2-7392-4AA2-890D-B91D489C355D}" type="sibTrans" cxnId="{7092EF5F-E78C-43E9-9327-35317144B0C7}">
      <dgm:prSet/>
      <dgm:spPr/>
      <dgm:t>
        <a:bodyPr/>
        <a:lstStyle/>
        <a:p>
          <a:endParaRPr lang="en-IN"/>
        </a:p>
      </dgm:t>
    </dgm:pt>
    <dgm:pt modelId="{58D5F63C-0FBA-4FE8-B129-98799CE0A75A}">
      <dgm:prSet phldrT="[Text]"/>
      <dgm:spPr/>
      <dgm:t>
        <a:bodyPr/>
        <a:lstStyle/>
        <a:p>
          <a:r>
            <a:rPr lang="en-US" dirty="0"/>
            <a:t>Build image</a:t>
          </a:r>
          <a:endParaRPr lang="en-IN" dirty="0"/>
        </a:p>
      </dgm:t>
    </dgm:pt>
    <dgm:pt modelId="{6F06C4C0-C0CF-4198-AD97-D3E7F3FCB7BD}" type="parTrans" cxnId="{7CBA0E9F-77F4-400B-965F-E7C716E6CB11}">
      <dgm:prSet/>
      <dgm:spPr/>
      <dgm:t>
        <a:bodyPr/>
        <a:lstStyle/>
        <a:p>
          <a:endParaRPr lang="en-IN"/>
        </a:p>
      </dgm:t>
    </dgm:pt>
    <dgm:pt modelId="{505CE4DE-6D6A-4F3A-B324-17864352C4E4}" type="sibTrans" cxnId="{7CBA0E9F-77F4-400B-965F-E7C716E6CB11}">
      <dgm:prSet/>
      <dgm:spPr/>
      <dgm:t>
        <a:bodyPr/>
        <a:lstStyle/>
        <a:p>
          <a:endParaRPr lang="en-IN"/>
        </a:p>
      </dgm:t>
    </dgm:pt>
    <dgm:pt modelId="{DB9604F8-2C36-4801-A94F-1262C332849B}">
      <dgm:prSet phldrT="[Text]"/>
      <dgm:spPr/>
      <dgm:t>
        <a:bodyPr/>
        <a:lstStyle/>
        <a:p>
          <a:r>
            <a:rPr lang="en-US" dirty="0"/>
            <a:t>Verify Image</a:t>
          </a:r>
          <a:endParaRPr lang="en-IN" dirty="0"/>
        </a:p>
      </dgm:t>
    </dgm:pt>
    <dgm:pt modelId="{9E90ECC8-C35B-4436-8EE1-9A230C85C83A}" type="parTrans" cxnId="{7E366718-1656-4D45-8A14-9AFF1D614FE6}">
      <dgm:prSet/>
      <dgm:spPr/>
      <dgm:t>
        <a:bodyPr/>
        <a:lstStyle/>
        <a:p>
          <a:endParaRPr lang="en-IN"/>
        </a:p>
      </dgm:t>
    </dgm:pt>
    <dgm:pt modelId="{8866EBE2-180E-4A3A-9067-CC7FFE337962}" type="sibTrans" cxnId="{7E366718-1656-4D45-8A14-9AFF1D614FE6}">
      <dgm:prSet/>
      <dgm:spPr/>
      <dgm:t>
        <a:bodyPr/>
        <a:lstStyle/>
        <a:p>
          <a:endParaRPr lang="en-IN"/>
        </a:p>
      </dgm:t>
    </dgm:pt>
    <dgm:pt modelId="{FC63D470-790B-4F1C-81D5-35D21BB59E4F}">
      <dgm:prSet phldrT="[Text]"/>
      <dgm:spPr/>
      <dgm:t>
        <a:bodyPr/>
        <a:lstStyle/>
        <a:p>
          <a:r>
            <a:rPr lang="en-US" dirty="0"/>
            <a:t>Run container using your image</a:t>
          </a:r>
          <a:endParaRPr lang="en-IN" dirty="0"/>
        </a:p>
      </dgm:t>
    </dgm:pt>
    <dgm:pt modelId="{9276D7B6-E976-407B-A9E6-2E66EFD18E46}" type="parTrans" cxnId="{4A73CF19-08D1-44D4-B808-1D1E550D2BF4}">
      <dgm:prSet/>
      <dgm:spPr/>
      <dgm:t>
        <a:bodyPr/>
        <a:lstStyle/>
        <a:p>
          <a:endParaRPr lang="en-IN"/>
        </a:p>
      </dgm:t>
    </dgm:pt>
    <dgm:pt modelId="{16F71E3D-C621-47E9-92B4-CB3601A15884}" type="sibTrans" cxnId="{4A73CF19-08D1-44D4-B808-1D1E550D2BF4}">
      <dgm:prSet/>
      <dgm:spPr/>
      <dgm:t>
        <a:bodyPr/>
        <a:lstStyle/>
        <a:p>
          <a:endParaRPr lang="en-IN"/>
        </a:p>
      </dgm:t>
    </dgm:pt>
    <dgm:pt modelId="{22799062-85F3-4BE7-9D1B-0B048A3D2EC0}">
      <dgm:prSet phldrT="[Text]"/>
      <dgm:spPr/>
      <dgm:t>
        <a:bodyPr/>
        <a:lstStyle/>
        <a:p>
          <a:r>
            <a:rPr lang="en-US" dirty="0"/>
            <a:t>to the folder containing your app and </a:t>
          </a:r>
          <a:r>
            <a:rPr lang="en-US" dirty="0" err="1"/>
            <a:t>Dockerfile</a:t>
          </a:r>
          <a:r>
            <a:rPr lang="en-US" dirty="0"/>
            <a:t>.</a:t>
          </a:r>
          <a:endParaRPr lang="en-IN" dirty="0"/>
        </a:p>
      </dgm:t>
    </dgm:pt>
    <dgm:pt modelId="{F336B638-D2BD-40FF-9F91-F51DEF5E1D31}" type="parTrans" cxnId="{AB336FD6-DD00-48A1-A174-CF615AD5E863}">
      <dgm:prSet/>
      <dgm:spPr/>
      <dgm:t>
        <a:bodyPr/>
        <a:lstStyle/>
        <a:p>
          <a:endParaRPr lang="en-IN"/>
        </a:p>
      </dgm:t>
    </dgm:pt>
    <dgm:pt modelId="{5CE490AE-1DCD-46EF-8DFE-F0A23F43B8BF}" type="sibTrans" cxnId="{AB336FD6-DD00-48A1-A174-CF615AD5E863}">
      <dgm:prSet/>
      <dgm:spPr/>
      <dgm:t>
        <a:bodyPr/>
        <a:lstStyle/>
        <a:p>
          <a:endParaRPr lang="en-IN"/>
        </a:p>
      </dgm:t>
    </dgm:pt>
    <dgm:pt modelId="{3701ECA7-A692-495C-A396-657B817EDA28}">
      <dgm:prSet phldrT="[Text]"/>
      <dgm:spPr/>
      <dgm:t>
        <a:bodyPr/>
        <a:lstStyle/>
        <a:p>
          <a:r>
            <a:rPr lang="en-IN" dirty="0"/>
            <a:t>docker build -t my-node-app .</a:t>
          </a:r>
        </a:p>
      </dgm:t>
    </dgm:pt>
    <dgm:pt modelId="{A634A025-7298-4BDB-AC23-5986FB2EB204}" type="parTrans" cxnId="{AF8AA315-1D11-4BE3-ADD3-E668B55D99DB}">
      <dgm:prSet/>
      <dgm:spPr/>
      <dgm:t>
        <a:bodyPr/>
        <a:lstStyle/>
        <a:p>
          <a:endParaRPr lang="en-IN"/>
        </a:p>
      </dgm:t>
    </dgm:pt>
    <dgm:pt modelId="{69D89B05-25E7-4E1C-B4AE-9C5AE9475715}" type="sibTrans" cxnId="{AF8AA315-1D11-4BE3-ADD3-E668B55D99DB}">
      <dgm:prSet/>
      <dgm:spPr/>
      <dgm:t>
        <a:bodyPr/>
        <a:lstStyle/>
        <a:p>
          <a:endParaRPr lang="en-IN"/>
        </a:p>
      </dgm:t>
    </dgm:pt>
    <dgm:pt modelId="{CB24766C-1224-4427-912B-AE2A6893D8B1}">
      <dgm:prSet phldrT="[Text]"/>
      <dgm:spPr/>
      <dgm:t>
        <a:bodyPr/>
        <a:lstStyle/>
        <a:p>
          <a:r>
            <a:rPr lang="en-IN" dirty="0"/>
            <a:t>docker images</a:t>
          </a:r>
        </a:p>
      </dgm:t>
    </dgm:pt>
    <dgm:pt modelId="{1BA8CF0F-57A4-463C-86F5-2AAD870C8AE7}" type="parTrans" cxnId="{8414CDF3-4493-4B2C-9D1A-D31D921E678F}">
      <dgm:prSet/>
      <dgm:spPr/>
      <dgm:t>
        <a:bodyPr/>
        <a:lstStyle/>
        <a:p>
          <a:endParaRPr lang="en-IN"/>
        </a:p>
      </dgm:t>
    </dgm:pt>
    <dgm:pt modelId="{047C5976-562C-4E79-86B5-AA6EC2A26CAC}" type="sibTrans" cxnId="{8414CDF3-4493-4B2C-9D1A-D31D921E678F}">
      <dgm:prSet/>
      <dgm:spPr/>
      <dgm:t>
        <a:bodyPr/>
        <a:lstStyle/>
        <a:p>
          <a:endParaRPr lang="en-IN"/>
        </a:p>
      </dgm:t>
    </dgm:pt>
    <dgm:pt modelId="{E83355C4-F255-45E6-A27E-B4514D373898}">
      <dgm:prSet phldrT="[Text]"/>
      <dgm:spPr/>
      <dgm:t>
        <a:bodyPr/>
        <a:lstStyle/>
        <a:p>
          <a:r>
            <a:rPr lang="en-US" dirty="0"/>
            <a:t>docker run -p 3000:3000 my-node-app</a:t>
          </a:r>
          <a:endParaRPr lang="en-IN" dirty="0"/>
        </a:p>
      </dgm:t>
    </dgm:pt>
    <dgm:pt modelId="{239A69A5-A861-4DA7-8D04-0F4567CD4ED2}" type="parTrans" cxnId="{A1481AD3-7BEF-44FB-9307-D585F0695071}">
      <dgm:prSet/>
      <dgm:spPr/>
      <dgm:t>
        <a:bodyPr/>
        <a:lstStyle/>
        <a:p>
          <a:endParaRPr lang="en-IN"/>
        </a:p>
      </dgm:t>
    </dgm:pt>
    <dgm:pt modelId="{D14904D2-063F-4C3B-9551-102D81F43E1F}" type="sibTrans" cxnId="{A1481AD3-7BEF-44FB-9307-D585F0695071}">
      <dgm:prSet/>
      <dgm:spPr/>
      <dgm:t>
        <a:bodyPr/>
        <a:lstStyle/>
        <a:p>
          <a:endParaRPr lang="en-IN"/>
        </a:p>
      </dgm:t>
    </dgm:pt>
    <dgm:pt modelId="{356DFDBC-029D-4FC2-8DDF-CCA65327113A}" type="pres">
      <dgm:prSet presAssocID="{3B4DD3EE-2AFE-4A7C-A9D0-4121DA939C0B}" presName="Name0" presStyleCnt="0">
        <dgm:presLayoutVars>
          <dgm:dir/>
          <dgm:resizeHandles val="exact"/>
        </dgm:presLayoutVars>
      </dgm:prSet>
      <dgm:spPr/>
    </dgm:pt>
    <dgm:pt modelId="{04F0FD95-A725-458E-A3E3-91965CE51F67}" type="pres">
      <dgm:prSet presAssocID="{7CA1284A-127E-4882-BD24-F13AEA633F33}" presName="node" presStyleLbl="node1" presStyleIdx="0" presStyleCnt="4">
        <dgm:presLayoutVars>
          <dgm:bulletEnabled val="1"/>
        </dgm:presLayoutVars>
      </dgm:prSet>
      <dgm:spPr/>
    </dgm:pt>
    <dgm:pt modelId="{30F7EC97-2E2D-476D-BA08-69A9DF6A581B}" type="pres">
      <dgm:prSet presAssocID="{82CFEDC2-7392-4AA2-890D-B91D489C355D}" presName="sibTrans" presStyleLbl="sibTrans1D1" presStyleIdx="0" presStyleCnt="3"/>
      <dgm:spPr/>
    </dgm:pt>
    <dgm:pt modelId="{C2476586-CDE2-432B-BB90-C55D0FC3C7E5}" type="pres">
      <dgm:prSet presAssocID="{82CFEDC2-7392-4AA2-890D-B91D489C355D}" presName="connectorText" presStyleLbl="sibTrans1D1" presStyleIdx="0" presStyleCnt="3"/>
      <dgm:spPr/>
    </dgm:pt>
    <dgm:pt modelId="{45901289-A214-481F-BB7D-CA405A089D75}" type="pres">
      <dgm:prSet presAssocID="{58D5F63C-0FBA-4FE8-B129-98799CE0A75A}" presName="node" presStyleLbl="node1" presStyleIdx="1" presStyleCnt="4">
        <dgm:presLayoutVars>
          <dgm:bulletEnabled val="1"/>
        </dgm:presLayoutVars>
      </dgm:prSet>
      <dgm:spPr/>
    </dgm:pt>
    <dgm:pt modelId="{E0BFD7BD-AC60-44C7-A8B9-929FFB804FE6}" type="pres">
      <dgm:prSet presAssocID="{505CE4DE-6D6A-4F3A-B324-17864352C4E4}" presName="sibTrans" presStyleLbl="sibTrans1D1" presStyleIdx="1" presStyleCnt="3"/>
      <dgm:spPr/>
    </dgm:pt>
    <dgm:pt modelId="{1CCE4570-7237-498D-89DF-43CC3D109BAE}" type="pres">
      <dgm:prSet presAssocID="{505CE4DE-6D6A-4F3A-B324-17864352C4E4}" presName="connectorText" presStyleLbl="sibTrans1D1" presStyleIdx="1" presStyleCnt="3"/>
      <dgm:spPr/>
    </dgm:pt>
    <dgm:pt modelId="{F06A0677-6BD1-4EA5-B35C-CB566330B2DE}" type="pres">
      <dgm:prSet presAssocID="{DB9604F8-2C36-4801-A94F-1262C332849B}" presName="node" presStyleLbl="node1" presStyleIdx="2" presStyleCnt="4">
        <dgm:presLayoutVars>
          <dgm:bulletEnabled val="1"/>
        </dgm:presLayoutVars>
      </dgm:prSet>
      <dgm:spPr/>
    </dgm:pt>
    <dgm:pt modelId="{78515B79-B2AC-4676-8D3C-0582B1D67BD8}" type="pres">
      <dgm:prSet presAssocID="{8866EBE2-180E-4A3A-9067-CC7FFE337962}" presName="sibTrans" presStyleLbl="sibTrans1D1" presStyleIdx="2" presStyleCnt="3"/>
      <dgm:spPr/>
    </dgm:pt>
    <dgm:pt modelId="{EF3B9807-AF03-4EC3-96D2-32A8B038892B}" type="pres">
      <dgm:prSet presAssocID="{8866EBE2-180E-4A3A-9067-CC7FFE337962}" presName="connectorText" presStyleLbl="sibTrans1D1" presStyleIdx="2" presStyleCnt="3"/>
      <dgm:spPr/>
    </dgm:pt>
    <dgm:pt modelId="{4B636DDD-A6FB-4C44-854A-F02EDBB5B083}" type="pres">
      <dgm:prSet presAssocID="{FC63D470-790B-4F1C-81D5-35D21BB59E4F}" presName="node" presStyleLbl="node1" presStyleIdx="3" presStyleCnt="4">
        <dgm:presLayoutVars>
          <dgm:bulletEnabled val="1"/>
        </dgm:presLayoutVars>
      </dgm:prSet>
      <dgm:spPr/>
    </dgm:pt>
  </dgm:ptLst>
  <dgm:cxnLst>
    <dgm:cxn modelId="{3CAED307-417F-4D22-A28A-0EB5E7EC0C96}" type="presOf" srcId="{CB24766C-1224-4427-912B-AE2A6893D8B1}" destId="{F06A0677-6BD1-4EA5-B35C-CB566330B2DE}" srcOrd="0" destOrd="1" presId="urn:microsoft.com/office/officeart/2005/8/layout/bProcess3"/>
    <dgm:cxn modelId="{E70FB60E-F900-43AB-AA1C-C8CD2B701A66}" type="presOf" srcId="{505CE4DE-6D6A-4F3A-B324-17864352C4E4}" destId="{E0BFD7BD-AC60-44C7-A8B9-929FFB804FE6}" srcOrd="0" destOrd="0" presId="urn:microsoft.com/office/officeart/2005/8/layout/bProcess3"/>
    <dgm:cxn modelId="{AF8AA315-1D11-4BE3-ADD3-E668B55D99DB}" srcId="{58D5F63C-0FBA-4FE8-B129-98799CE0A75A}" destId="{3701ECA7-A692-495C-A396-657B817EDA28}" srcOrd="0" destOrd="0" parTransId="{A634A025-7298-4BDB-AC23-5986FB2EB204}" sibTransId="{69D89B05-25E7-4E1C-B4AE-9C5AE9475715}"/>
    <dgm:cxn modelId="{7E366718-1656-4D45-8A14-9AFF1D614FE6}" srcId="{3B4DD3EE-2AFE-4A7C-A9D0-4121DA939C0B}" destId="{DB9604F8-2C36-4801-A94F-1262C332849B}" srcOrd="2" destOrd="0" parTransId="{9E90ECC8-C35B-4436-8EE1-9A230C85C83A}" sibTransId="{8866EBE2-180E-4A3A-9067-CC7FFE337962}"/>
    <dgm:cxn modelId="{4A73CF19-08D1-44D4-B808-1D1E550D2BF4}" srcId="{3B4DD3EE-2AFE-4A7C-A9D0-4121DA939C0B}" destId="{FC63D470-790B-4F1C-81D5-35D21BB59E4F}" srcOrd="3" destOrd="0" parTransId="{9276D7B6-E976-407B-A9E6-2E66EFD18E46}" sibTransId="{16F71E3D-C621-47E9-92B4-CB3601A15884}"/>
    <dgm:cxn modelId="{1C19442B-F6B1-4B2D-8DC1-6E958F27EEE2}" type="presOf" srcId="{DB9604F8-2C36-4801-A94F-1262C332849B}" destId="{F06A0677-6BD1-4EA5-B35C-CB566330B2DE}" srcOrd="0" destOrd="0" presId="urn:microsoft.com/office/officeart/2005/8/layout/bProcess3"/>
    <dgm:cxn modelId="{7092EF5F-E78C-43E9-9327-35317144B0C7}" srcId="{3B4DD3EE-2AFE-4A7C-A9D0-4121DA939C0B}" destId="{7CA1284A-127E-4882-BD24-F13AEA633F33}" srcOrd="0" destOrd="0" parTransId="{39409DBE-633D-45CC-B82E-BB139D401756}" sibTransId="{82CFEDC2-7392-4AA2-890D-B91D489C355D}"/>
    <dgm:cxn modelId="{D41A3842-EF50-47F5-ACA0-F054BA913423}" type="presOf" srcId="{8866EBE2-180E-4A3A-9067-CC7FFE337962}" destId="{78515B79-B2AC-4676-8D3C-0582B1D67BD8}" srcOrd="0" destOrd="0" presId="urn:microsoft.com/office/officeart/2005/8/layout/bProcess3"/>
    <dgm:cxn modelId="{4CDDAE47-DA07-41D1-AE68-A5A157770160}" type="presOf" srcId="{82CFEDC2-7392-4AA2-890D-B91D489C355D}" destId="{C2476586-CDE2-432B-BB90-C55D0FC3C7E5}" srcOrd="1" destOrd="0" presId="urn:microsoft.com/office/officeart/2005/8/layout/bProcess3"/>
    <dgm:cxn modelId="{58284548-0F89-4DAF-B702-2483E48068FF}" type="presOf" srcId="{82CFEDC2-7392-4AA2-890D-B91D489C355D}" destId="{30F7EC97-2E2D-476D-BA08-69A9DF6A581B}" srcOrd="0" destOrd="0" presId="urn:microsoft.com/office/officeart/2005/8/layout/bProcess3"/>
    <dgm:cxn modelId="{1E749851-FC27-4950-827A-71E771D9C897}" type="presOf" srcId="{3701ECA7-A692-495C-A396-657B817EDA28}" destId="{45901289-A214-481F-BB7D-CA405A089D75}" srcOrd="0" destOrd="1" presId="urn:microsoft.com/office/officeart/2005/8/layout/bProcess3"/>
    <dgm:cxn modelId="{C9E1C180-33C5-447E-A983-648D4EB08275}" type="presOf" srcId="{58D5F63C-0FBA-4FE8-B129-98799CE0A75A}" destId="{45901289-A214-481F-BB7D-CA405A089D75}" srcOrd="0" destOrd="0" presId="urn:microsoft.com/office/officeart/2005/8/layout/bProcess3"/>
    <dgm:cxn modelId="{2421D085-DECD-46D7-A445-7395B72E1A5A}" type="presOf" srcId="{7CA1284A-127E-4882-BD24-F13AEA633F33}" destId="{04F0FD95-A725-458E-A3E3-91965CE51F67}" srcOrd="0" destOrd="0" presId="urn:microsoft.com/office/officeart/2005/8/layout/bProcess3"/>
    <dgm:cxn modelId="{8014DD8C-00CB-48D5-B1ED-FE4EF096120D}" type="presOf" srcId="{3B4DD3EE-2AFE-4A7C-A9D0-4121DA939C0B}" destId="{356DFDBC-029D-4FC2-8DDF-CCA65327113A}" srcOrd="0" destOrd="0" presId="urn:microsoft.com/office/officeart/2005/8/layout/bProcess3"/>
    <dgm:cxn modelId="{7CBA0E9F-77F4-400B-965F-E7C716E6CB11}" srcId="{3B4DD3EE-2AFE-4A7C-A9D0-4121DA939C0B}" destId="{58D5F63C-0FBA-4FE8-B129-98799CE0A75A}" srcOrd="1" destOrd="0" parTransId="{6F06C4C0-C0CF-4198-AD97-D3E7F3FCB7BD}" sibTransId="{505CE4DE-6D6A-4F3A-B324-17864352C4E4}"/>
    <dgm:cxn modelId="{A1481AD3-7BEF-44FB-9307-D585F0695071}" srcId="{FC63D470-790B-4F1C-81D5-35D21BB59E4F}" destId="{E83355C4-F255-45E6-A27E-B4514D373898}" srcOrd="0" destOrd="0" parTransId="{239A69A5-A861-4DA7-8D04-0F4567CD4ED2}" sibTransId="{D14904D2-063F-4C3B-9551-102D81F43E1F}"/>
    <dgm:cxn modelId="{1447C8D4-4FE2-41AF-A62F-59F57E4368AB}" type="presOf" srcId="{22799062-85F3-4BE7-9D1B-0B048A3D2EC0}" destId="{04F0FD95-A725-458E-A3E3-91965CE51F67}" srcOrd="0" destOrd="1" presId="urn:microsoft.com/office/officeart/2005/8/layout/bProcess3"/>
    <dgm:cxn modelId="{AB336FD6-DD00-48A1-A174-CF615AD5E863}" srcId="{7CA1284A-127E-4882-BD24-F13AEA633F33}" destId="{22799062-85F3-4BE7-9D1B-0B048A3D2EC0}" srcOrd="0" destOrd="0" parTransId="{F336B638-D2BD-40FF-9F91-F51DEF5E1D31}" sibTransId="{5CE490AE-1DCD-46EF-8DFE-F0A23F43B8BF}"/>
    <dgm:cxn modelId="{2B73ACE5-3861-493B-A207-EA2D9F573425}" type="presOf" srcId="{E83355C4-F255-45E6-A27E-B4514D373898}" destId="{4B636DDD-A6FB-4C44-854A-F02EDBB5B083}" srcOrd="0" destOrd="1" presId="urn:microsoft.com/office/officeart/2005/8/layout/bProcess3"/>
    <dgm:cxn modelId="{8414CDF3-4493-4B2C-9D1A-D31D921E678F}" srcId="{DB9604F8-2C36-4801-A94F-1262C332849B}" destId="{CB24766C-1224-4427-912B-AE2A6893D8B1}" srcOrd="0" destOrd="0" parTransId="{1BA8CF0F-57A4-463C-86F5-2AAD870C8AE7}" sibTransId="{047C5976-562C-4E79-86B5-AA6EC2A26CAC}"/>
    <dgm:cxn modelId="{8C5C94F4-F8B4-4F32-AFDD-CA72E61DD7D0}" type="presOf" srcId="{505CE4DE-6D6A-4F3A-B324-17864352C4E4}" destId="{1CCE4570-7237-498D-89DF-43CC3D109BAE}" srcOrd="1" destOrd="0" presId="urn:microsoft.com/office/officeart/2005/8/layout/bProcess3"/>
    <dgm:cxn modelId="{0370ADF6-DF82-4041-BE49-FC87CCFF373D}" type="presOf" srcId="{8866EBE2-180E-4A3A-9067-CC7FFE337962}" destId="{EF3B9807-AF03-4EC3-96D2-32A8B038892B}" srcOrd="1" destOrd="0" presId="urn:microsoft.com/office/officeart/2005/8/layout/bProcess3"/>
    <dgm:cxn modelId="{C9A2C8FE-B351-43FE-8426-F37D7B558F11}" type="presOf" srcId="{FC63D470-790B-4F1C-81D5-35D21BB59E4F}" destId="{4B636DDD-A6FB-4C44-854A-F02EDBB5B083}" srcOrd="0" destOrd="0" presId="urn:microsoft.com/office/officeart/2005/8/layout/bProcess3"/>
    <dgm:cxn modelId="{10EE43C4-CB00-49C1-854E-86299587F321}" type="presParOf" srcId="{356DFDBC-029D-4FC2-8DDF-CCA65327113A}" destId="{04F0FD95-A725-458E-A3E3-91965CE51F67}" srcOrd="0" destOrd="0" presId="urn:microsoft.com/office/officeart/2005/8/layout/bProcess3"/>
    <dgm:cxn modelId="{5F71CEB9-E8AF-45B6-B93E-54B9854FBC41}" type="presParOf" srcId="{356DFDBC-029D-4FC2-8DDF-CCA65327113A}" destId="{30F7EC97-2E2D-476D-BA08-69A9DF6A581B}" srcOrd="1" destOrd="0" presId="urn:microsoft.com/office/officeart/2005/8/layout/bProcess3"/>
    <dgm:cxn modelId="{AAAFF84D-A20D-485C-BFB3-D223942F8FED}" type="presParOf" srcId="{30F7EC97-2E2D-476D-BA08-69A9DF6A581B}" destId="{C2476586-CDE2-432B-BB90-C55D0FC3C7E5}" srcOrd="0" destOrd="0" presId="urn:microsoft.com/office/officeart/2005/8/layout/bProcess3"/>
    <dgm:cxn modelId="{7F1589E3-63EE-4F0B-B089-233BC3EA05D4}" type="presParOf" srcId="{356DFDBC-029D-4FC2-8DDF-CCA65327113A}" destId="{45901289-A214-481F-BB7D-CA405A089D75}" srcOrd="2" destOrd="0" presId="urn:microsoft.com/office/officeart/2005/8/layout/bProcess3"/>
    <dgm:cxn modelId="{AB85F2B2-F87A-414C-A60D-C8D8447A382E}" type="presParOf" srcId="{356DFDBC-029D-4FC2-8DDF-CCA65327113A}" destId="{E0BFD7BD-AC60-44C7-A8B9-929FFB804FE6}" srcOrd="3" destOrd="0" presId="urn:microsoft.com/office/officeart/2005/8/layout/bProcess3"/>
    <dgm:cxn modelId="{55405D94-95F3-4C9D-9987-E9520EBC6501}" type="presParOf" srcId="{E0BFD7BD-AC60-44C7-A8B9-929FFB804FE6}" destId="{1CCE4570-7237-498D-89DF-43CC3D109BAE}" srcOrd="0" destOrd="0" presId="urn:microsoft.com/office/officeart/2005/8/layout/bProcess3"/>
    <dgm:cxn modelId="{9F8F4F36-DE5F-4DDF-9D9A-EC5D41B88F02}" type="presParOf" srcId="{356DFDBC-029D-4FC2-8DDF-CCA65327113A}" destId="{F06A0677-6BD1-4EA5-B35C-CB566330B2DE}" srcOrd="4" destOrd="0" presId="urn:microsoft.com/office/officeart/2005/8/layout/bProcess3"/>
    <dgm:cxn modelId="{9465138B-5D71-4FF6-A0D7-AB9EECDC8BA2}" type="presParOf" srcId="{356DFDBC-029D-4FC2-8DDF-CCA65327113A}" destId="{78515B79-B2AC-4676-8D3C-0582B1D67BD8}" srcOrd="5" destOrd="0" presId="urn:microsoft.com/office/officeart/2005/8/layout/bProcess3"/>
    <dgm:cxn modelId="{AC89C93B-5440-4EB8-BF73-5A14AF72B683}" type="presParOf" srcId="{78515B79-B2AC-4676-8D3C-0582B1D67BD8}" destId="{EF3B9807-AF03-4EC3-96D2-32A8B038892B}" srcOrd="0" destOrd="0" presId="urn:microsoft.com/office/officeart/2005/8/layout/bProcess3"/>
    <dgm:cxn modelId="{761FC004-B654-4538-A39F-23964C37C9D3}" type="presParOf" srcId="{356DFDBC-029D-4FC2-8DDF-CCA65327113A}" destId="{4B636DDD-A6FB-4C44-854A-F02EDBB5B08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0AD59-20B3-4F8C-924B-0AA5D35CCD80}">
      <dsp:nvSpPr>
        <dsp:cNvPr id="0" name=""/>
        <dsp:cNvSpPr/>
      </dsp:nvSpPr>
      <dsp:spPr>
        <a:xfrm>
          <a:off x="4335" y="670662"/>
          <a:ext cx="1344116" cy="8064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Docker CLI</a:t>
          </a:r>
        </a:p>
      </dsp:txBody>
      <dsp:txXfrm>
        <a:off x="27956" y="694283"/>
        <a:ext cx="1296874" cy="759227"/>
      </dsp:txXfrm>
    </dsp:sp>
    <dsp:sp modelId="{B8663A7E-3EAF-4D50-9DCD-7F5032DE4883}">
      <dsp:nvSpPr>
        <dsp:cNvPr id="0" name=""/>
        <dsp:cNvSpPr/>
      </dsp:nvSpPr>
      <dsp:spPr>
        <a:xfrm>
          <a:off x="1482863" y="907226"/>
          <a:ext cx="284952" cy="3333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482863" y="973894"/>
        <a:ext cx="199466" cy="200004"/>
      </dsp:txXfrm>
    </dsp:sp>
    <dsp:sp modelId="{C49B3EE9-A303-40C2-AB74-75E6D191C646}">
      <dsp:nvSpPr>
        <dsp:cNvPr id="0" name=""/>
        <dsp:cNvSpPr/>
      </dsp:nvSpPr>
      <dsp:spPr>
        <a:xfrm>
          <a:off x="1886098" y="670662"/>
          <a:ext cx="1344116" cy="8064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Docker Daemon</a:t>
          </a:r>
        </a:p>
      </dsp:txBody>
      <dsp:txXfrm>
        <a:off x="1909719" y="694283"/>
        <a:ext cx="1296874" cy="759227"/>
      </dsp:txXfrm>
    </dsp:sp>
    <dsp:sp modelId="{31A9BD50-46CD-4B86-A63B-E552F8D736C1}">
      <dsp:nvSpPr>
        <dsp:cNvPr id="0" name=""/>
        <dsp:cNvSpPr/>
      </dsp:nvSpPr>
      <dsp:spPr>
        <a:xfrm>
          <a:off x="3364626" y="907226"/>
          <a:ext cx="284952" cy="3333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364626" y="973894"/>
        <a:ext cx="199466" cy="200004"/>
      </dsp:txXfrm>
    </dsp:sp>
    <dsp:sp modelId="{059F3286-B15A-4E5A-9722-73A811751DF2}">
      <dsp:nvSpPr>
        <dsp:cNvPr id="0" name=""/>
        <dsp:cNvSpPr/>
      </dsp:nvSpPr>
      <dsp:spPr>
        <a:xfrm>
          <a:off x="3767861" y="670662"/>
          <a:ext cx="1344116" cy="8064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Pull Image</a:t>
          </a:r>
        </a:p>
      </dsp:txBody>
      <dsp:txXfrm>
        <a:off x="3791482" y="694283"/>
        <a:ext cx="1296874" cy="759227"/>
      </dsp:txXfrm>
    </dsp:sp>
    <dsp:sp modelId="{6FD1ABF8-4239-4CD4-BDAD-5BAC047D6523}">
      <dsp:nvSpPr>
        <dsp:cNvPr id="0" name=""/>
        <dsp:cNvSpPr/>
      </dsp:nvSpPr>
      <dsp:spPr>
        <a:xfrm>
          <a:off x="5246389" y="907226"/>
          <a:ext cx="284952" cy="3333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5246389" y="973894"/>
        <a:ext cx="199466" cy="200004"/>
      </dsp:txXfrm>
    </dsp:sp>
    <dsp:sp modelId="{94341A6F-32CF-4E45-B4D8-1979D0DD046A}">
      <dsp:nvSpPr>
        <dsp:cNvPr id="0" name=""/>
        <dsp:cNvSpPr/>
      </dsp:nvSpPr>
      <dsp:spPr>
        <a:xfrm>
          <a:off x="5649624" y="670662"/>
          <a:ext cx="1344116" cy="8064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Create Container</a:t>
          </a:r>
        </a:p>
      </dsp:txBody>
      <dsp:txXfrm>
        <a:off x="5673245" y="694283"/>
        <a:ext cx="1296874" cy="759227"/>
      </dsp:txXfrm>
    </dsp:sp>
    <dsp:sp modelId="{B0771B65-8E00-46CA-B117-40A325A38FAF}">
      <dsp:nvSpPr>
        <dsp:cNvPr id="0" name=""/>
        <dsp:cNvSpPr/>
      </dsp:nvSpPr>
      <dsp:spPr>
        <a:xfrm>
          <a:off x="7128152" y="907226"/>
          <a:ext cx="284952" cy="3333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7128152" y="973894"/>
        <a:ext cx="199466" cy="200004"/>
      </dsp:txXfrm>
    </dsp:sp>
    <dsp:sp modelId="{C8C381AA-075C-41FF-AEBC-20F30B598121}">
      <dsp:nvSpPr>
        <dsp:cNvPr id="0" name=""/>
        <dsp:cNvSpPr/>
      </dsp:nvSpPr>
      <dsp:spPr>
        <a:xfrm>
          <a:off x="7531387" y="670662"/>
          <a:ext cx="1344116" cy="8064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Run </a:t>
          </a:r>
          <a:r>
            <a:rPr lang="en-IN" sz="1400" kern="1200" dirty="0"/>
            <a:t>App</a:t>
          </a:r>
        </a:p>
      </dsp:txBody>
      <dsp:txXfrm>
        <a:off x="7555008" y="694283"/>
        <a:ext cx="1296874" cy="759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7EC97-2E2D-476D-BA08-69A9DF6A581B}">
      <dsp:nvSpPr>
        <dsp:cNvPr id="0" name=""/>
        <dsp:cNvSpPr/>
      </dsp:nvSpPr>
      <dsp:spPr>
        <a:xfrm>
          <a:off x="2738600" y="707594"/>
          <a:ext cx="546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55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97450" y="750428"/>
        <a:ext cx="28857" cy="5771"/>
      </dsp:txXfrm>
    </dsp:sp>
    <dsp:sp modelId="{04F0FD95-A725-458E-A3E3-91965CE51F67}">
      <dsp:nvSpPr>
        <dsp:cNvPr id="0" name=""/>
        <dsp:cNvSpPr/>
      </dsp:nvSpPr>
      <dsp:spPr>
        <a:xfrm>
          <a:off x="231023" y="501"/>
          <a:ext cx="2509377" cy="1505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Navigate</a:t>
          </a:r>
          <a:endParaRPr lang="en-I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the folder containing your app and </a:t>
          </a:r>
          <a:r>
            <a:rPr lang="en-US" sz="1400" kern="1200" dirty="0" err="1"/>
            <a:t>Dockerfile</a:t>
          </a:r>
          <a:r>
            <a:rPr lang="en-US" sz="1400" kern="1200" dirty="0"/>
            <a:t>.</a:t>
          </a:r>
          <a:endParaRPr lang="en-IN" sz="1400" kern="1200" dirty="0"/>
        </a:p>
      </dsp:txBody>
      <dsp:txXfrm>
        <a:off x="231023" y="501"/>
        <a:ext cx="2509377" cy="1505626"/>
      </dsp:txXfrm>
    </dsp:sp>
    <dsp:sp modelId="{E0BFD7BD-AC60-44C7-A8B9-929FFB804FE6}">
      <dsp:nvSpPr>
        <dsp:cNvPr id="0" name=""/>
        <dsp:cNvSpPr/>
      </dsp:nvSpPr>
      <dsp:spPr>
        <a:xfrm>
          <a:off x="5825134" y="707594"/>
          <a:ext cx="546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55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083984" y="750428"/>
        <a:ext cx="28857" cy="5771"/>
      </dsp:txXfrm>
    </dsp:sp>
    <dsp:sp modelId="{45901289-A214-481F-BB7D-CA405A089D75}">
      <dsp:nvSpPr>
        <dsp:cNvPr id="0" name=""/>
        <dsp:cNvSpPr/>
      </dsp:nvSpPr>
      <dsp:spPr>
        <a:xfrm>
          <a:off x="3317557" y="501"/>
          <a:ext cx="2509377" cy="1505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image</a:t>
          </a:r>
          <a:endParaRPr lang="en-I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docker build -t my-node-app .</a:t>
          </a:r>
        </a:p>
      </dsp:txBody>
      <dsp:txXfrm>
        <a:off x="3317557" y="501"/>
        <a:ext cx="2509377" cy="1505626"/>
      </dsp:txXfrm>
    </dsp:sp>
    <dsp:sp modelId="{78515B79-B2AC-4676-8D3C-0582B1D67BD8}">
      <dsp:nvSpPr>
        <dsp:cNvPr id="0" name=""/>
        <dsp:cNvSpPr/>
      </dsp:nvSpPr>
      <dsp:spPr>
        <a:xfrm>
          <a:off x="1485712" y="1504327"/>
          <a:ext cx="6173067" cy="546556"/>
        </a:xfrm>
        <a:custGeom>
          <a:avLst/>
          <a:gdLst/>
          <a:ahLst/>
          <a:cxnLst/>
          <a:rect l="0" t="0" r="0" b="0"/>
          <a:pathLst>
            <a:path>
              <a:moveTo>
                <a:pt x="6173067" y="0"/>
              </a:moveTo>
              <a:lnTo>
                <a:pt x="6173067" y="290378"/>
              </a:lnTo>
              <a:lnTo>
                <a:pt x="0" y="290378"/>
              </a:lnTo>
              <a:lnTo>
                <a:pt x="0" y="54655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17246" y="1774720"/>
        <a:ext cx="309999" cy="5771"/>
      </dsp:txXfrm>
    </dsp:sp>
    <dsp:sp modelId="{F06A0677-6BD1-4EA5-B35C-CB566330B2DE}">
      <dsp:nvSpPr>
        <dsp:cNvPr id="0" name=""/>
        <dsp:cNvSpPr/>
      </dsp:nvSpPr>
      <dsp:spPr>
        <a:xfrm>
          <a:off x="6404091" y="501"/>
          <a:ext cx="2509377" cy="1505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Verify Image</a:t>
          </a:r>
          <a:endParaRPr lang="en-I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docker images</a:t>
          </a:r>
        </a:p>
      </dsp:txBody>
      <dsp:txXfrm>
        <a:off x="6404091" y="501"/>
        <a:ext cx="2509377" cy="1505626"/>
      </dsp:txXfrm>
    </dsp:sp>
    <dsp:sp modelId="{4B636DDD-A6FB-4C44-854A-F02EDBB5B083}">
      <dsp:nvSpPr>
        <dsp:cNvPr id="0" name=""/>
        <dsp:cNvSpPr/>
      </dsp:nvSpPr>
      <dsp:spPr>
        <a:xfrm>
          <a:off x="231023" y="2083284"/>
          <a:ext cx="2509377" cy="1505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container using your image</a:t>
          </a:r>
          <a:endParaRPr lang="en-I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docker run -p 3000:3000 my-node-app</a:t>
          </a:r>
          <a:endParaRPr lang="en-IN" sz="1400" kern="1200" dirty="0"/>
        </a:p>
      </dsp:txBody>
      <dsp:txXfrm>
        <a:off x="231023" y="2083284"/>
        <a:ext cx="2509377" cy="1505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6/18/2025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6/18/2025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isolate your app and its environment.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7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F1F5-B102-C682-3FBF-3819F48F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DB6026-B5A9-007F-807F-6BF237C5B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1291498-37CE-379A-92DC-C21C5AE8E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108596-CA62-0E7A-3352-EFF81AD28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97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open-source </a:t>
            </a:r>
            <a:r>
              <a:rPr lang="en-US" b="1" dirty="0"/>
              <a:t>containerization platform</a:t>
            </a:r>
            <a:r>
              <a:rPr lang="en-US" dirty="0"/>
              <a:t> that enables developers to package applications with all their dependencies into a standardized unit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8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IN" dirty="0"/>
              <a:t>Docker Essentials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0CF02-3B46-4AC8-A1D7-3EE3D59D7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903030"/>
            <a:ext cx="7559675" cy="2212019"/>
          </a:xfrm>
        </p:spPr>
        <p:txBody>
          <a:bodyPr/>
          <a:lstStyle/>
          <a:p>
            <a:r>
              <a:rPr lang="en-US" dirty="0"/>
              <a:t>Introduction to Containers and Docker Basics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1DF82A4-C077-3FCE-2B6A-E419AD066E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IN" dirty="0"/>
              <a:t>Command Line Interface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53C2E55-CF77-5CA2-8F3E-107CB87401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Interact with Docker through commands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501BE-27BA-256A-EA80-DD7F27C08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58CFC-B42E-EA58-4A53-25702D69C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E456AF-3D5E-2B86-EB7B-877AC4B9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Docker CLI?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9BD12-A9B5-2280-7D53-C9066206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00" y="2507584"/>
            <a:ext cx="887600" cy="8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D655E-F705-6498-D01E-DB623428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06" y="2303384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497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03218-1E83-EA13-F73E-195BBAEB1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0770-437B-9735-2790-7E5F1EB61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124469-2382-09EA-FE51-800B121C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Docker CLI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26E83-9F66-18DD-AD28-D61A7122165A}"/>
              </a:ext>
            </a:extLst>
          </p:cNvPr>
          <p:cNvSpPr txBox="1"/>
          <p:nvPr/>
        </p:nvSpPr>
        <p:spPr bwMode="ltGray">
          <a:xfrm>
            <a:off x="2548625" y="1535063"/>
            <a:ext cx="6004360" cy="20313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Build and run containers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Pull and push images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Create and manage networks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volumes for persistent storage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Inspect logs, stats, and container health</a:t>
            </a:r>
          </a:p>
        </p:txBody>
      </p:sp>
    </p:spTree>
    <p:extLst>
      <p:ext uri="{BB962C8B-B14F-4D97-AF65-F5344CB8AC3E}">
        <p14:creationId xmlns:p14="http://schemas.microsoft.com/office/powerpoint/2010/main" val="213634909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5ECA0-F729-7018-22DD-5F41C66D1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8E780-E4DE-535A-C419-4CDBF5A51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21F5E9-278D-70B1-D919-96832370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Docker CLI Commands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451D079-B24E-DE76-053C-C82A63D9B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57790"/>
              </p:ext>
            </p:extLst>
          </p:nvPr>
        </p:nvGraphicFramePr>
        <p:xfrm>
          <a:off x="2057328" y="1682552"/>
          <a:ext cx="6709622" cy="37146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37696">
                  <a:extLst>
                    <a:ext uri="{9D8B030D-6E8A-4147-A177-3AD203B41FA5}">
                      <a16:colId xmlns:a16="http://schemas.microsoft.com/office/drawing/2014/main" val="1684692819"/>
                    </a:ext>
                  </a:extLst>
                </a:gridCol>
                <a:gridCol w="3971926">
                  <a:extLst>
                    <a:ext uri="{9D8B030D-6E8A-4147-A177-3AD203B41FA5}">
                      <a16:colId xmlns:a16="http://schemas.microsoft.com/office/drawing/2014/main" val="927361564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Command 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99413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Pull an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pull nginx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114396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Run a 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run nginx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03336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List running 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311538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Stop a 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stop &lt;container_id&gt;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063992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Remove a 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rm &lt;container_id&gt;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656510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/>
                        <a:t>View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47330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 dirty="0"/>
                        <a:t>Build image from </a:t>
                      </a:r>
                      <a:r>
                        <a:rPr lang="en-IN" sz="1200" dirty="0" err="1"/>
                        <a:t>Dockerfile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docker build -t myapp 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799105"/>
                  </a:ext>
                </a:extLst>
              </a:tr>
              <a:tr h="412737">
                <a:tc>
                  <a:txBody>
                    <a:bodyPr/>
                    <a:lstStyle/>
                    <a:p>
                      <a:r>
                        <a:rPr lang="en-IN" sz="1200" dirty="0"/>
                        <a:t>View container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docker logs &lt;</a:t>
                      </a:r>
                      <a:r>
                        <a:rPr lang="en-IN" sz="1200" dirty="0" err="1"/>
                        <a:t>container_id</a:t>
                      </a:r>
                      <a:r>
                        <a:rPr lang="en-IN" sz="1200" dirty="0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54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21461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111356-5414-4B51-BA79-B2B9CFD8F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Running instance of a Docker image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44B82-22A9-236F-615A-D8FFF15583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It includes your application, its dependencies, and runs in isolation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71F9C-C539-9C65-EB35-7C4E1C880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348A2-DB90-CEDF-2793-0C372C2EF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1FD66E-CEF6-939A-1CB1-75EA615A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Docker Container?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909E0-4D92-9B4D-55E7-5502D9C0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00" y="2339384"/>
            <a:ext cx="1260000" cy="1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CE12A-C8D6-3057-9915-B23D6B93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625" y="2339384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001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4081-802D-DEC2-3982-0BA2003B6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8CEF1-F37E-C8F3-6FFB-B86E4DAD1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829EC5-84EE-28B2-F752-ECADE746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and Run a Container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83833-54C5-39CB-C386-32BBAF092212}"/>
              </a:ext>
            </a:extLst>
          </p:cNvPr>
          <p:cNvSpPr txBox="1"/>
          <p:nvPr/>
        </p:nvSpPr>
        <p:spPr bwMode="ltGray">
          <a:xfrm>
            <a:off x="3624105" y="2410575"/>
            <a:ext cx="223520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dirty="0">
                <a:latin typeface="+mn-lt"/>
              </a:rPr>
              <a:t>docker run nginx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C97EE78-EAE7-A7E1-1846-A9FFEBA9F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952" y="3041747"/>
            <a:ext cx="52527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This does 3 things:</a:t>
            </a:r>
          </a:p>
          <a:p>
            <a:pPr lvl="1" indent="0" defTabSz="914400" eaLnBrk="0" hangingPunct="0">
              <a:lnSpc>
                <a:spcPct val="200000"/>
              </a:lnSpc>
              <a:buFontTx/>
              <a:buAutoNum type="arabicPeriod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Pulls the image (nginx) from Docker Hub (if not already present)</a:t>
            </a:r>
          </a:p>
          <a:p>
            <a:pPr lvl="1" indent="0" defTabSz="914400" eaLnBrk="0" hangingPunct="0">
              <a:lnSpc>
                <a:spcPct val="200000"/>
              </a:lnSpc>
              <a:buFontTx/>
              <a:buAutoNum type="arabicPeriod" startAt="2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Creates a new container from the image</a:t>
            </a:r>
          </a:p>
          <a:p>
            <a:pPr lvl="1" indent="0" defTabSz="914400" eaLnBrk="0" hangingPunct="0">
              <a:lnSpc>
                <a:spcPct val="200000"/>
              </a:lnSpc>
              <a:buFontTx/>
              <a:buAutoNum type="arabicPeriod" startAt="3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Starts the container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65402-36A2-D622-9B68-E2ABBFD6FF26}"/>
              </a:ext>
            </a:extLst>
          </p:cNvPr>
          <p:cNvSpPr txBox="1"/>
          <p:nvPr/>
        </p:nvSpPr>
        <p:spPr bwMode="ltGray">
          <a:xfrm>
            <a:off x="3624105" y="2087180"/>
            <a:ext cx="2235200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Use the docker run command</a:t>
            </a:r>
          </a:p>
        </p:txBody>
      </p:sp>
    </p:spTree>
    <p:extLst>
      <p:ext uri="{BB962C8B-B14F-4D97-AF65-F5344CB8AC3E}">
        <p14:creationId xmlns:p14="http://schemas.microsoft.com/office/powerpoint/2010/main" val="154361962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BDCC1-B0BB-BDEF-FAB6-6D2729106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C8B10-825F-464C-A8D5-D6DE6DED1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0FC86-D3BE-8BC3-96E3-C8B8E855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</a:t>
            </a:r>
            <a:r>
              <a:rPr lang="en-IN" dirty="0" err="1"/>
              <a:t>Dockerfile</a:t>
            </a:r>
            <a:r>
              <a:rPr lang="en-IN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168E6-8BD7-6884-89ED-D4659ACD2006}"/>
              </a:ext>
            </a:extLst>
          </p:cNvPr>
          <p:cNvSpPr txBox="1"/>
          <p:nvPr/>
        </p:nvSpPr>
        <p:spPr bwMode="ltGray">
          <a:xfrm>
            <a:off x="686624" y="1310809"/>
            <a:ext cx="8661082" cy="30777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Dockerfile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is a plain text script that contains instructions to build a Docker image step by step.</a:t>
            </a:r>
            <a:endParaRPr lang="en-IN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655041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BF792-4C8E-489D-2BF7-27B97B02BF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81450"/>
            <a:ext cx="3006000" cy="3058549"/>
          </a:xfrm>
        </p:spPr>
        <p:txBody>
          <a:bodyPr/>
          <a:lstStyle/>
          <a:p>
            <a:pPr algn="ctr"/>
            <a:r>
              <a:rPr lang="en-IN" dirty="0"/>
              <a:t>Automate image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8DD66-E3ED-F309-24B3-D029388A7F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9836"/>
            <a:ext cx="3006000" cy="3058549"/>
          </a:xfrm>
        </p:spPr>
        <p:txBody>
          <a:bodyPr/>
          <a:lstStyle/>
          <a:p>
            <a:pPr algn="ctr"/>
            <a:r>
              <a:rPr lang="en-IN" dirty="0"/>
              <a:t>Ensure consistency across environments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E39B4-0867-B177-CA29-7937F3BD00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81450"/>
            <a:ext cx="3006000" cy="3058549"/>
          </a:xfrm>
        </p:spPr>
        <p:txBody>
          <a:bodyPr/>
          <a:lstStyle/>
          <a:p>
            <a:pPr algn="ctr"/>
            <a:r>
              <a:rPr lang="en-US" dirty="0"/>
              <a:t>Add your application code, dependencies, and configuration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1E449-9D94-F9BC-AE74-4B5DEC44D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ADE6E-90C7-1333-8B6A-DCAA21B69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D199B7-EE95-CA76-142B-CAC64F18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</a:t>
            </a:r>
            <a:r>
              <a:rPr lang="en-IN" dirty="0" err="1"/>
              <a:t>Dockerfiles</a:t>
            </a:r>
            <a:r>
              <a:rPr lang="en-IN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9E628-D513-7327-9E81-17348B6D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50" y="2467507"/>
            <a:ext cx="9525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496CF-E27D-A90D-11A4-56F3F90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15" y="2467507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E1A1B-980C-2149-02B4-0C09F01B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375" y="2467507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475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878FE-4359-987E-3FA0-88DFF5006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4A543-0A7A-2557-8C4B-6A9D7E596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C1FC1C-4283-152E-6723-E08007DD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a </a:t>
            </a:r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6D2EA-CDD2-11D5-A00B-AE0DD1C093A5}"/>
              </a:ext>
            </a:extLst>
          </p:cNvPr>
          <p:cNvSpPr txBox="1"/>
          <p:nvPr/>
        </p:nvSpPr>
        <p:spPr bwMode="ltGray">
          <a:xfrm>
            <a:off x="2854960" y="1503333"/>
            <a:ext cx="5039360" cy="375487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 dirty="0">
                <a:latin typeface="+mn-lt"/>
              </a:rPr>
              <a:t># 1. Base image</a:t>
            </a:r>
          </a:p>
          <a:p>
            <a:r>
              <a:rPr lang="en-IN" sz="1400" dirty="0">
                <a:latin typeface="+mn-lt"/>
              </a:rPr>
              <a:t>FROM node:18</a:t>
            </a:r>
          </a:p>
          <a:p>
            <a:endParaRPr lang="en-IN" sz="1400" dirty="0">
              <a:latin typeface="+mn-lt"/>
            </a:endParaRPr>
          </a:p>
          <a:p>
            <a:r>
              <a:rPr lang="en-IN" sz="1400" dirty="0">
                <a:latin typeface="+mn-lt"/>
              </a:rPr>
              <a:t># 2. Working directory</a:t>
            </a:r>
          </a:p>
          <a:p>
            <a:r>
              <a:rPr lang="en-IN" sz="1400" dirty="0">
                <a:latin typeface="+mn-lt"/>
              </a:rPr>
              <a:t>WORKDIR /app</a:t>
            </a:r>
          </a:p>
          <a:p>
            <a:endParaRPr lang="en-IN" sz="1400" dirty="0">
              <a:latin typeface="+mn-lt"/>
            </a:endParaRPr>
          </a:p>
          <a:p>
            <a:r>
              <a:rPr lang="en-IN" sz="1400" dirty="0">
                <a:latin typeface="+mn-lt"/>
              </a:rPr>
              <a:t># 3. Copy files</a:t>
            </a:r>
          </a:p>
          <a:p>
            <a:r>
              <a:rPr lang="en-IN" sz="1400" dirty="0">
                <a:latin typeface="+mn-lt"/>
              </a:rPr>
              <a:t>COPY . .</a:t>
            </a:r>
          </a:p>
          <a:p>
            <a:endParaRPr lang="en-IN" sz="1400" dirty="0">
              <a:latin typeface="+mn-lt"/>
            </a:endParaRPr>
          </a:p>
          <a:p>
            <a:r>
              <a:rPr lang="en-IN" sz="1400" dirty="0">
                <a:latin typeface="+mn-lt"/>
              </a:rPr>
              <a:t># 4. Install dependencies</a:t>
            </a:r>
          </a:p>
          <a:p>
            <a:r>
              <a:rPr lang="en-IN" sz="1400" dirty="0">
                <a:latin typeface="+mn-lt"/>
              </a:rPr>
              <a:t>RUN </a:t>
            </a:r>
            <a:r>
              <a:rPr lang="en-IN" sz="1400" dirty="0" err="1">
                <a:latin typeface="+mn-lt"/>
              </a:rPr>
              <a:t>npm</a:t>
            </a:r>
            <a:r>
              <a:rPr lang="en-IN" sz="1400" dirty="0">
                <a:latin typeface="+mn-lt"/>
              </a:rPr>
              <a:t> install</a:t>
            </a:r>
          </a:p>
          <a:p>
            <a:endParaRPr lang="en-IN" sz="1400" dirty="0">
              <a:latin typeface="+mn-lt"/>
            </a:endParaRPr>
          </a:p>
          <a:p>
            <a:r>
              <a:rPr lang="en-IN" sz="1400" dirty="0">
                <a:latin typeface="+mn-lt"/>
              </a:rPr>
              <a:t># 5. Expose port</a:t>
            </a:r>
          </a:p>
          <a:p>
            <a:r>
              <a:rPr lang="en-IN" sz="1400" dirty="0">
                <a:latin typeface="+mn-lt"/>
              </a:rPr>
              <a:t>EXPOSE 3000</a:t>
            </a:r>
          </a:p>
          <a:p>
            <a:endParaRPr lang="en-IN" sz="1400" dirty="0">
              <a:latin typeface="+mn-lt"/>
            </a:endParaRPr>
          </a:p>
          <a:p>
            <a:r>
              <a:rPr lang="en-IN" sz="1400" dirty="0">
                <a:latin typeface="+mn-lt"/>
              </a:rPr>
              <a:t># 6. Default command</a:t>
            </a:r>
          </a:p>
          <a:p>
            <a:r>
              <a:rPr lang="en-IN" sz="1400" dirty="0">
                <a:latin typeface="+mn-lt"/>
              </a:rPr>
              <a:t>CMD ["</a:t>
            </a:r>
            <a:r>
              <a:rPr lang="en-IN" sz="1400" dirty="0" err="1">
                <a:latin typeface="+mn-lt"/>
              </a:rPr>
              <a:t>npm</a:t>
            </a:r>
            <a:r>
              <a:rPr lang="en-IN" sz="1400" dirty="0">
                <a:latin typeface="+mn-lt"/>
              </a:rPr>
              <a:t>", "start"]</a:t>
            </a:r>
          </a:p>
        </p:txBody>
      </p:sp>
    </p:spTree>
    <p:extLst>
      <p:ext uri="{BB962C8B-B14F-4D97-AF65-F5344CB8AC3E}">
        <p14:creationId xmlns:p14="http://schemas.microsoft.com/office/powerpoint/2010/main" val="355588448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7E888-3C81-7505-E1FA-A633217654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Build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1FDF2-C111-2227-C1CC-3558B5FBB3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 create one that suits your application’s needs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66F70-C4A6-0ABE-7A1A-BD5B6D22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184EE-7F38-0CB2-CBE5-AA2FD89AC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C433EB-2241-47EE-7835-D83D415B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Custom Docker Image?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6DCD3-16F2-CDD0-3A8E-BC103610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00" y="2249487"/>
            <a:ext cx="1260000" cy="1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A5294-89D6-BFE3-BED8-6FE3951F7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00" y="224948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0598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59B6B-94B1-3E8F-78C6-31AFD9D58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37BE-C412-67C9-15E0-5E3957E58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3D68DA-4829-ECBB-DDC8-ECAADA5D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Custom Image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1F1E997-843B-A7D5-374A-CFA633A29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721508"/>
              </p:ext>
            </p:extLst>
          </p:nvPr>
        </p:nvGraphicFramePr>
        <p:xfrm>
          <a:off x="576133" y="1931671"/>
          <a:ext cx="9144492" cy="3589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68836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E98A9D-1F1E-8F97-7603-388FE65A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F0AC38-E3A8-71B0-C418-7520A0308545}"/>
              </a:ext>
            </a:extLst>
          </p:cNvPr>
          <p:cNvSpPr/>
          <p:nvPr/>
        </p:nvSpPr>
        <p:spPr bwMode="auto">
          <a:xfrm>
            <a:off x="2509735" y="1204909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2952-AA21-12B4-55A7-DB26511520A6}"/>
              </a:ext>
            </a:extLst>
          </p:cNvPr>
          <p:cNvSpPr txBox="1"/>
          <p:nvPr/>
        </p:nvSpPr>
        <p:spPr bwMode="ltGray">
          <a:xfrm>
            <a:off x="3134140" y="1334000"/>
            <a:ext cx="3137292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What are Containers and Why Use Them?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2A4E31-B93D-33A2-7F0C-DE64CEAA76A2}"/>
              </a:ext>
            </a:extLst>
          </p:cNvPr>
          <p:cNvSpPr/>
          <p:nvPr/>
        </p:nvSpPr>
        <p:spPr bwMode="auto">
          <a:xfrm>
            <a:off x="2509734" y="1937876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78C26F-16EA-299C-7D62-C9BC8354F6F8}"/>
              </a:ext>
            </a:extLst>
          </p:cNvPr>
          <p:cNvSpPr/>
          <p:nvPr/>
        </p:nvSpPr>
        <p:spPr bwMode="auto">
          <a:xfrm>
            <a:off x="2509735" y="2666435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3D596A-28A0-8732-38C7-522D4FB6FCA2}"/>
              </a:ext>
            </a:extLst>
          </p:cNvPr>
          <p:cNvSpPr/>
          <p:nvPr/>
        </p:nvSpPr>
        <p:spPr bwMode="auto">
          <a:xfrm>
            <a:off x="2509735" y="3394994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B57635-4174-BB6F-00A9-1130E0ACD01F}"/>
              </a:ext>
            </a:extLst>
          </p:cNvPr>
          <p:cNvSpPr/>
          <p:nvPr/>
        </p:nvSpPr>
        <p:spPr bwMode="auto">
          <a:xfrm>
            <a:off x="2509735" y="4123553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AE032-E766-C713-5D7E-7FE8B7CB6810}"/>
              </a:ext>
            </a:extLst>
          </p:cNvPr>
          <p:cNvSpPr txBox="1"/>
          <p:nvPr/>
        </p:nvSpPr>
        <p:spPr bwMode="ltGray">
          <a:xfrm>
            <a:off x="3134140" y="2073741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Differences Between Virtual Machines and Containers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84C41-67F0-4048-2A86-26E714318A56}"/>
              </a:ext>
            </a:extLst>
          </p:cNvPr>
          <p:cNvSpPr txBox="1"/>
          <p:nvPr/>
        </p:nvSpPr>
        <p:spPr bwMode="ltGray">
          <a:xfrm>
            <a:off x="3134140" y="2802300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Introduction to Docker Architecture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013C3-9D4A-6AB7-65E9-333864007844}"/>
              </a:ext>
            </a:extLst>
          </p:cNvPr>
          <p:cNvSpPr txBox="1"/>
          <p:nvPr/>
        </p:nvSpPr>
        <p:spPr bwMode="ltGray">
          <a:xfrm>
            <a:off x="3134140" y="3528868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 CLI Basics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694FE-D10D-30AF-C3A9-91FB6917C318}"/>
              </a:ext>
            </a:extLst>
          </p:cNvPr>
          <p:cNvSpPr txBox="1"/>
          <p:nvPr/>
        </p:nvSpPr>
        <p:spPr bwMode="ltGray">
          <a:xfrm>
            <a:off x="3134140" y="4257427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Creating and Managing Docker Containers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F3824-E479-59FE-D364-C0548E711BCB}"/>
              </a:ext>
            </a:extLst>
          </p:cNvPr>
          <p:cNvCxnSpPr>
            <a:cxnSpLocks/>
          </p:cNvCxnSpPr>
          <p:nvPr/>
        </p:nvCxnSpPr>
        <p:spPr bwMode="auto">
          <a:xfrm>
            <a:off x="3258765" y="1848100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1EB1A-FC5F-70BF-DB75-D553C7E02D6B}"/>
              </a:ext>
            </a:extLst>
          </p:cNvPr>
          <p:cNvCxnSpPr>
            <a:cxnSpLocks/>
          </p:cNvCxnSpPr>
          <p:nvPr/>
        </p:nvCxnSpPr>
        <p:spPr bwMode="auto">
          <a:xfrm>
            <a:off x="3258765" y="2584160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2BB2EC-4BBF-2855-EA79-F9587B9CC788}"/>
              </a:ext>
            </a:extLst>
          </p:cNvPr>
          <p:cNvCxnSpPr>
            <a:cxnSpLocks/>
          </p:cNvCxnSpPr>
          <p:nvPr/>
        </p:nvCxnSpPr>
        <p:spPr bwMode="auto">
          <a:xfrm>
            <a:off x="3258765" y="3304006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CA6667-A812-15D0-090B-197F09ADBD83}"/>
              </a:ext>
            </a:extLst>
          </p:cNvPr>
          <p:cNvCxnSpPr>
            <a:cxnSpLocks/>
          </p:cNvCxnSpPr>
          <p:nvPr/>
        </p:nvCxnSpPr>
        <p:spPr bwMode="auto">
          <a:xfrm>
            <a:off x="3258765" y="4053037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945BB3-513E-1508-3567-3CE5A939F668}"/>
              </a:ext>
            </a:extLst>
          </p:cNvPr>
          <p:cNvSpPr txBox="1"/>
          <p:nvPr/>
        </p:nvSpPr>
        <p:spPr bwMode="ltGray">
          <a:xfrm>
            <a:off x="3134140" y="4979669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Writing and Using </a:t>
            </a:r>
            <a:r>
              <a:rPr lang="en-IN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Dockerfiles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E53C49-3092-AE72-3367-FF45B2807B6F}"/>
              </a:ext>
            </a:extLst>
          </p:cNvPr>
          <p:cNvSpPr/>
          <p:nvPr/>
        </p:nvSpPr>
        <p:spPr bwMode="auto">
          <a:xfrm>
            <a:off x="2509733" y="4845793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6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320D5D-AE4B-D315-F953-647580F82E55}"/>
              </a:ext>
            </a:extLst>
          </p:cNvPr>
          <p:cNvCxnSpPr>
            <a:cxnSpLocks/>
          </p:cNvCxnSpPr>
          <p:nvPr/>
        </p:nvCxnSpPr>
        <p:spPr bwMode="auto">
          <a:xfrm>
            <a:off x="3258765" y="4823871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29383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5F4D5-9308-3FD1-F9FF-20367EDC0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601AC-63B9-E741-5231-F12F0D51E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AED896-269F-B90E-9717-17365BBD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Build Custom Images?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8D30B1-533F-2011-D63D-C67590B8E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44778"/>
              </p:ext>
            </p:extLst>
          </p:nvPr>
        </p:nvGraphicFramePr>
        <p:xfrm>
          <a:off x="1906859" y="1746710"/>
          <a:ext cx="6601522" cy="28252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18371">
                  <a:extLst>
                    <a:ext uri="{9D8B030D-6E8A-4147-A177-3AD203B41FA5}">
                      <a16:colId xmlns:a16="http://schemas.microsoft.com/office/drawing/2014/main" val="3305876291"/>
                    </a:ext>
                  </a:extLst>
                </a:gridCol>
                <a:gridCol w="4583151">
                  <a:extLst>
                    <a:ext uri="{9D8B030D-6E8A-4147-A177-3AD203B41FA5}">
                      <a16:colId xmlns:a16="http://schemas.microsoft.com/office/drawing/2014/main" val="4075189564"/>
                    </a:ext>
                  </a:extLst>
                </a:gridCol>
              </a:tblGrid>
              <a:tr h="565058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Benefit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858349"/>
                  </a:ext>
                </a:extLst>
              </a:tr>
              <a:tr h="565058">
                <a:tc>
                  <a:txBody>
                    <a:bodyPr/>
                    <a:lstStyle/>
                    <a:p>
                      <a:r>
                        <a:rPr lang="en-IN" sz="1400"/>
                        <a:t>✅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Same environment across dev, test, and prod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23949"/>
                  </a:ext>
                </a:extLst>
              </a:tr>
              <a:tr h="565058">
                <a:tc>
                  <a:txBody>
                    <a:bodyPr/>
                    <a:lstStyle/>
                    <a:p>
                      <a:r>
                        <a:rPr lang="en-IN" sz="1400"/>
                        <a:t>🚀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Easily deployed in CI/CD pipelines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11182"/>
                  </a:ext>
                </a:extLst>
              </a:tr>
              <a:tr h="565058">
                <a:tc>
                  <a:txBody>
                    <a:bodyPr/>
                    <a:lstStyle/>
                    <a:p>
                      <a:r>
                        <a:rPr lang="en-IN" sz="1400"/>
                        <a:t>⚙️ Customization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Install only what your app needs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255407"/>
                  </a:ext>
                </a:extLst>
              </a:tr>
              <a:tr h="565058">
                <a:tc>
                  <a:txBody>
                    <a:bodyPr/>
                    <a:lstStyle/>
                    <a:p>
                      <a:r>
                        <a:rPr lang="en-IN" sz="1400"/>
                        <a:t>🔁 Reusability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Share images across teams or push to Docker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747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088448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8E7413-8892-F4BB-1B91-1AA5BC6A5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Containers are lightweight and fast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Docker makes container management simple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Master Docker CLI for day-to-day operations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Dockerfiles</a:t>
            </a:r>
            <a:r>
              <a:rPr lang="en-US" dirty="0"/>
              <a:t> help automate image creation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11927-92D5-BA70-2549-24C17203E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B37E9-1EB7-4A92-8CA2-0F7618BA5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A11187-0ADC-C964-16B6-89C888B8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&amp; Key Takeaways</a:t>
            </a:r>
          </a:p>
        </p:txBody>
      </p:sp>
    </p:spTree>
    <p:extLst>
      <p:ext uri="{BB962C8B-B14F-4D97-AF65-F5344CB8AC3E}">
        <p14:creationId xmlns:p14="http://schemas.microsoft.com/office/powerpoint/2010/main" val="248099134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08540F-ECD9-5F89-866F-21EA7A0E22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50C8C-FEB2-AFA8-284D-AE798EB9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48F8F-B4BE-FF7D-09D0-A2C3AC08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5D7455-240F-6C64-03AF-F10DFF12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2795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957F-7F07-056C-41DD-CCA311267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Includes everything needed to run an application:</a:t>
            </a:r>
            <a:br>
              <a:rPr lang="en-US" dirty="0"/>
            </a:br>
            <a:r>
              <a:rPr lang="en-US" dirty="0"/>
              <a:t>🔧 Code + Runtime + Libraries + Dependencies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C1D0B-4CB7-D5C5-9885-4E1030F933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Runs consistently across environments — from developer laptop to cloud server.</a:t>
            </a:r>
            <a:endParaRPr lang="en-IN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Container?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CEB17-6523-D5CA-F2F7-8C63137D3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5000" y="2158931"/>
            <a:ext cx="1260000" cy="1260000"/>
          </a:xfrm>
          <a:prstGeom prst="rect">
            <a:avLst/>
          </a:prstGeom>
        </p:spPr>
      </p:pic>
      <p:pic>
        <p:nvPicPr>
          <p:cNvPr id="1032" name="Picture 8" descr="Download Free Platform Icons in PNG &amp; SVG">
            <a:extLst>
              <a:ext uri="{FF2B5EF4-FFF2-40B4-BE49-F238E27FC236}">
                <a16:creationId xmlns:a16="http://schemas.microsoft.com/office/drawing/2014/main" id="{B5405C98-836F-803F-FF7A-E3D9BBBA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9" y="219527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78132-70BB-73E8-A444-BBAEE89E11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"It works on my machine" problems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D640CA-93D8-128E-D8F1-C23A26C096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fr-FR" dirty="0"/>
              <a:t>Version </a:t>
            </a:r>
            <a:r>
              <a:rPr lang="fr-FR" dirty="0" err="1"/>
              <a:t>conflicts</a:t>
            </a:r>
            <a:r>
              <a:rPr lang="fr-FR" dirty="0"/>
              <a:t> (Python 2 vs 3, etc.)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9AA12-FCFE-2DFD-3083-42B1E63A4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5FF2D-985F-2E21-4F69-C21CA31DA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F7E2E7-3DC3-B761-5638-CCA6CCA5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 From a Traditional App Setup?</a:t>
            </a:r>
            <a:endParaRPr lang="en-IN" dirty="0"/>
          </a:p>
        </p:txBody>
      </p:sp>
      <p:pic>
        <p:nvPicPr>
          <p:cNvPr id="2050" name="Picture 2" descr="Platform - Free interface icons">
            <a:extLst>
              <a:ext uri="{FF2B5EF4-FFF2-40B4-BE49-F238E27FC236}">
                <a16:creationId xmlns:a16="http://schemas.microsoft.com/office/drawing/2014/main" id="{92DC498B-4CDA-504A-3AD3-123545F4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00" y="2070812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sion control - Free networking icons">
            <a:extLst>
              <a:ext uri="{FF2B5EF4-FFF2-40B4-BE49-F238E27FC236}">
                <a16:creationId xmlns:a16="http://schemas.microsoft.com/office/drawing/2014/main" id="{38741881-6CC8-86BB-D862-8D988065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84" y="2070812"/>
            <a:ext cx="1607995" cy="160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2553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127F7-0336-6E37-9013-E783F5D6A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7530-117B-D9CA-E7E0-BE19A0130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4C860E-F2A4-305A-6518-5BCA2CAD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Containers?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E25380-0AB1-5F8D-2A70-8CA2E773C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64971"/>
              </p:ext>
            </p:extLst>
          </p:nvPr>
        </p:nvGraphicFramePr>
        <p:xfrm>
          <a:off x="2153920" y="1737360"/>
          <a:ext cx="6695440" cy="3261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13961">
                  <a:extLst>
                    <a:ext uri="{9D8B030D-6E8A-4147-A177-3AD203B41FA5}">
                      <a16:colId xmlns:a16="http://schemas.microsoft.com/office/drawing/2014/main" val="2080202886"/>
                    </a:ext>
                  </a:extLst>
                </a:gridCol>
                <a:gridCol w="4581479">
                  <a:extLst>
                    <a:ext uri="{9D8B030D-6E8A-4147-A177-3AD203B41FA5}">
                      <a16:colId xmlns:a16="http://schemas.microsoft.com/office/drawing/2014/main" val="3775226217"/>
                    </a:ext>
                  </a:extLst>
                </a:gridCol>
              </a:tblGrid>
              <a:tr h="489204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Benefit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21896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r>
                        <a:rPr lang="en-IN" sz="1200"/>
                        <a:t>⚡ Fast &amp; Lightweight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Start in milliseconds, use fewer resources than VMs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021687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r>
                        <a:rPr lang="en-IN" sz="1200"/>
                        <a:t>📦 Portable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Run the same container on any machine with 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091401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r>
                        <a:rPr lang="en-IN" sz="1200"/>
                        <a:t>🔁 Reproducible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Developers, testers, and ops use the same environment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07815"/>
                  </a:ext>
                </a:extLst>
              </a:tr>
              <a:tr h="815340">
                <a:tc>
                  <a:txBody>
                    <a:bodyPr/>
                    <a:lstStyle/>
                    <a:p>
                      <a:r>
                        <a:rPr lang="en-IN" sz="1200"/>
                        <a:t>⚙️ Easy to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Containers can be replicated and orchestrated (e.g., with Kubernetes)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466991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r>
                        <a:rPr lang="en-IN" sz="1200"/>
                        <a:t>🧪 Better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Great for CI/CD and automated testing pipelines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66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00306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3AB02-F9DB-720F-0683-07F9A632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3A2249-E550-9873-B745-0161069A4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AA597E-92B9-5469-6E80-5347901D9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1A0C74-C601-D183-5FCC-9DC1BF47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Machines vs Containers</a:t>
            </a:r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5009EE-401D-925D-BDDA-BDB4F0647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99645"/>
              </p:ext>
            </p:extLst>
          </p:nvPr>
        </p:nvGraphicFramePr>
        <p:xfrm>
          <a:off x="1780162" y="1735657"/>
          <a:ext cx="6965002" cy="3079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65821">
                  <a:extLst>
                    <a:ext uri="{9D8B030D-6E8A-4147-A177-3AD203B41FA5}">
                      <a16:colId xmlns:a16="http://schemas.microsoft.com/office/drawing/2014/main" val="1917645341"/>
                    </a:ext>
                  </a:extLst>
                </a:gridCol>
                <a:gridCol w="2592436">
                  <a:extLst>
                    <a:ext uri="{9D8B030D-6E8A-4147-A177-3AD203B41FA5}">
                      <a16:colId xmlns:a16="http://schemas.microsoft.com/office/drawing/2014/main" val="2457340903"/>
                    </a:ext>
                  </a:extLst>
                </a:gridCol>
                <a:gridCol w="2706745">
                  <a:extLst>
                    <a:ext uri="{9D8B030D-6E8A-4147-A177-3AD203B41FA5}">
                      <a16:colId xmlns:a16="http://schemas.microsoft.com/office/drawing/2014/main" val="1483001931"/>
                    </a:ext>
                  </a:extLst>
                </a:gridCol>
              </a:tblGrid>
              <a:tr h="41993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Virtual Machines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Containers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15523"/>
                  </a:ext>
                </a:extLst>
              </a:tr>
              <a:tr h="41993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Guest OS for each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Shares Host OS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14491"/>
                  </a:ext>
                </a:extLst>
              </a:tr>
              <a:tr h="419936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Resource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High (Heavyweight)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Low (Lightweight)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600202"/>
                  </a:ext>
                </a:extLst>
              </a:tr>
              <a:tr h="419936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Start-up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351095"/>
                  </a:ext>
                </a:extLst>
              </a:tr>
              <a:tr h="699895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Isolation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Strong (Hardware level)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Process-level (Namespace/CGroup)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54378"/>
                  </a:ext>
                </a:extLst>
              </a:tr>
              <a:tr h="69989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Multi-OS, full isolation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Microservices, CI/CD, DevOps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184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59052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F1824D-AE14-4C5C-1BFC-CE1120DF5C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IN" dirty="0"/>
              <a:t>open-source containerization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2EF58B-454F-307D-F9AC-98A1BFE1E1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IN" dirty="0"/>
              <a:t>Standardized unit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D7158-5E78-FDF0-B173-C4B5FED6C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B34A4-14A8-5C42-1AFB-54202D5C2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75841-FB40-0E9C-E6A8-9893797F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Docker?</a:t>
            </a:r>
          </a:p>
        </p:txBody>
      </p:sp>
      <p:pic>
        <p:nvPicPr>
          <p:cNvPr id="3074" name="Picture 2" descr="Open Source Logo Icons for Your Projects">
            <a:extLst>
              <a:ext uri="{FF2B5EF4-FFF2-40B4-BE49-F238E27FC236}">
                <a16:creationId xmlns:a16="http://schemas.microsoft.com/office/drawing/2014/main" id="{DAEFC235-80E1-CC02-4232-F0DEEDA2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25" y="233938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ndardization Icons - Free SVG &amp; PNG Standardization Images - Noun Project">
            <a:extLst>
              <a:ext uri="{FF2B5EF4-FFF2-40B4-BE49-F238E27FC236}">
                <a16:creationId xmlns:a16="http://schemas.microsoft.com/office/drawing/2014/main" id="{FC199849-FB98-D3E8-7CF9-B86BFAD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9" y="233938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0320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CBBDDA2-3EA1-7CE2-9CCB-79C5CA9D8D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Docker Engine</a:t>
            </a:r>
          </a:p>
          <a:p>
            <a:pPr lvl="2">
              <a:lnSpc>
                <a:spcPct val="200000"/>
              </a:lnSpc>
            </a:pPr>
            <a:r>
              <a:rPr lang="en-IN" dirty="0"/>
              <a:t>Docker Daemon (</a:t>
            </a:r>
            <a:r>
              <a:rPr lang="en-IN" dirty="0" err="1"/>
              <a:t>dockerd</a:t>
            </a:r>
            <a:r>
              <a:rPr lang="en-IN" dirty="0"/>
              <a:t>)</a:t>
            </a:r>
          </a:p>
          <a:p>
            <a:pPr lvl="2">
              <a:lnSpc>
                <a:spcPct val="200000"/>
              </a:lnSpc>
            </a:pPr>
            <a:r>
              <a:rPr lang="en-IN" dirty="0"/>
              <a:t>Docker CLI (docker)</a:t>
            </a:r>
          </a:p>
          <a:p>
            <a:pPr lvl="2">
              <a:lnSpc>
                <a:spcPct val="200000"/>
              </a:lnSpc>
            </a:pPr>
            <a:r>
              <a:rPr lang="en-IN" dirty="0"/>
              <a:t>REST API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B8B993D-77A5-6D87-798E-14C576D164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Docker Images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Read-only templates used to create containers.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Examples: nginx, ubuntu, node:18-alpine</a:t>
            </a:r>
            <a:endParaRPr lang="en-IN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8CDA6E9-047F-517E-4A60-81DBD19A06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Docker Containers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Running instances of Docker images.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Lightweight, isolated environments for applications.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1EDC5-8569-526A-4C47-2E72102C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F7E2E-280D-A28A-D073-779A2B128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9E4EE74-DA8D-EB0A-88B7-12465F7294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Docker Registries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Central storage for Docker images.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Most common: Docker Hub (public registry)</a:t>
            </a:r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6CB2E1C-B04A-1E28-E05F-0AB861FF5E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Docker Volumes 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Used to store persistent data (not lost when containers stop).</a:t>
            </a:r>
            <a:endParaRPr lang="en-IN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D457B96-C2D4-4E33-0311-3A9B01B86C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Docker Networks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Allow containers to communicate with each other.</a:t>
            </a:r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8B9EA7-0C15-C036-0050-6E6A6F78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Docker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41137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1DF5D-882B-7009-2AA2-17E7F8EFF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77C41-D66E-E901-E954-372CA2C6D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D7DCB93-58C8-9C96-8DAE-2FD07A0E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All Works (Simplified Flow)</a:t>
            </a:r>
            <a:endParaRPr lang="en-IN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6C01628-5E23-AB35-249F-41EC0E118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115949"/>
              </p:ext>
            </p:extLst>
          </p:nvPr>
        </p:nvGraphicFramePr>
        <p:xfrm>
          <a:off x="661216" y="1902984"/>
          <a:ext cx="8879840" cy="2147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BFBABDB1-9FAB-F169-A269-E4A918E78B47}"/>
              </a:ext>
            </a:extLst>
          </p:cNvPr>
          <p:cNvSpPr/>
          <p:nvPr/>
        </p:nvSpPr>
        <p:spPr bwMode="auto">
          <a:xfrm>
            <a:off x="741680" y="3871366"/>
            <a:ext cx="8879840" cy="466954"/>
          </a:xfrm>
          <a:prstGeom prst="stripedRightArrow">
            <a:avLst/>
          </a:prstGeom>
          <a:solidFill>
            <a:srgbClr val="ADEBFF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199964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1 Docker</Template>
  <TotalTime>88</TotalTime>
  <Words>1023</Words>
  <Application>Microsoft Office PowerPoint</Application>
  <PresentationFormat>Custom</PresentationFormat>
  <Paragraphs>223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Deutsche Bank Text</vt:lpstr>
      <vt:lpstr>Wingdings</vt:lpstr>
      <vt:lpstr>Arial</vt:lpstr>
      <vt:lpstr>Deutsche Bank title master 2024 05</vt:lpstr>
      <vt:lpstr>Deutsche Bank content master 2024 05</vt:lpstr>
      <vt:lpstr>PowerPoint Presentation</vt:lpstr>
      <vt:lpstr>Agenda</vt:lpstr>
      <vt:lpstr>What is a Container?</vt:lpstr>
      <vt:lpstr>How is it Different From a Traditional App Setup?</vt:lpstr>
      <vt:lpstr>Why Use Containers?</vt:lpstr>
      <vt:lpstr>Virtual Machines vs Containers</vt:lpstr>
      <vt:lpstr>What is Docker?</vt:lpstr>
      <vt:lpstr>Core Components of Docker Architecture</vt:lpstr>
      <vt:lpstr>How It All Works (Simplified Flow)</vt:lpstr>
      <vt:lpstr>What is the Docker CLI?</vt:lpstr>
      <vt:lpstr>Key Features of Docker CLI</vt:lpstr>
      <vt:lpstr>Common Docker CLI Commands</vt:lpstr>
      <vt:lpstr>What is a Docker Container?</vt:lpstr>
      <vt:lpstr>How to Create and Run a Container</vt:lpstr>
      <vt:lpstr>What is a Dockerfile?</vt:lpstr>
      <vt:lpstr>Why Use Dockerfiles?</vt:lpstr>
      <vt:lpstr>Basic Structure of a Dockerfile</vt:lpstr>
      <vt:lpstr>What is a Custom Docker Image?</vt:lpstr>
      <vt:lpstr>How to Build a Custom Image</vt:lpstr>
      <vt:lpstr>Why Build Custom Images?</vt:lpstr>
      <vt:lpstr>Summary &amp; Key Takeaways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Rakesh Sharma</cp:lastModifiedBy>
  <cp:revision>17</cp:revision>
  <dcterms:created xsi:type="dcterms:W3CDTF">2025-06-18T05:03:30Z</dcterms:created>
  <dcterms:modified xsi:type="dcterms:W3CDTF">2025-06-18T12:26:09Z</dcterms:modified>
  <cp:category/>
</cp:coreProperties>
</file>